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4132" r:id="rId4"/>
  </p:sldMasterIdLst>
  <p:notesMasterIdLst>
    <p:notesMasterId r:id="rId12"/>
  </p:notesMasterIdLst>
  <p:handoutMasterIdLst>
    <p:handoutMasterId r:id="rId13"/>
  </p:handoutMasterIdLst>
  <p:sldIdLst>
    <p:sldId id="353" r:id="rId5"/>
    <p:sldId id="355" r:id="rId6"/>
    <p:sldId id="356" r:id="rId7"/>
    <p:sldId id="357" r:id="rId8"/>
    <p:sldId id="358" r:id="rId9"/>
    <p:sldId id="359" r:id="rId10"/>
    <p:sldId id="36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92" userDrawn="1">
          <p15:clr>
            <a:srgbClr val="A4A3A4"/>
          </p15:clr>
        </p15:guide>
        <p15:guide id="2" pos="7056" userDrawn="1">
          <p15:clr>
            <a:srgbClr val="A4A3A4"/>
          </p15:clr>
        </p15:guide>
        <p15:guide id="3" orient="horz" pos="31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9DCAF9ED-07DC-4A11-8D7F-57B35C25682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632" autoAdjust="0"/>
    <p:restoredTop sz="84967" autoAdjust="0"/>
  </p:normalViewPr>
  <p:slideViewPr>
    <p:cSldViewPr snapToGrid="0">
      <p:cViewPr>
        <p:scale>
          <a:sx n="77" d="100"/>
          <a:sy n="77" d="100"/>
        </p:scale>
        <p:origin x="74" y="125"/>
      </p:cViewPr>
      <p:guideLst>
        <p:guide orient="horz" pos="1392"/>
        <p:guide pos="7056"/>
        <p:guide orient="horz" pos="3168"/>
      </p:guideLst>
    </p:cSldViewPr>
  </p:slideViewPr>
  <p:outlineViewPr>
    <p:cViewPr>
      <p:scale>
        <a:sx n="33" d="100"/>
        <a:sy n="33" d="100"/>
      </p:scale>
      <p:origin x="0" y="-1103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0E99E25-5B65-D93A-3010-8B947D67E65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AEB28A-33CC-6CF5-1214-F2C3205F679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88634-FBA9-41D6-8B35-EE3A7D816B7C}" type="datetimeFigureOut">
              <a:rPr lang="en-US" smtClean="0"/>
              <a:t>9/24/2025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D63414-6160-FF79-B3F6-CD615625C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83E93F-BDEC-C5F7-2553-8324882C419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7C78D2-97D1-4B37-BDD1-08A09BD4CA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1359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A28068-AFBD-4979-B752-9EB6F90B1386}" type="datetimeFigureOut">
              <a:rPr lang="en-US" smtClean="0"/>
              <a:t>9/24/2025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939589-3E79-4C82-AA4A-FE78234FAA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96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415333"/>
      </p:ext>
    </p:extLst>
  </p:cSld>
  <p:clrMapOvr>
    <a:masterClrMapping/>
  </p:clrMapOvr>
  <p:hf sldNum="0"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218473"/>
      </p:ext>
    </p:extLst>
  </p:cSld>
  <p:clrMapOvr>
    <a:masterClrMapping/>
  </p:clrMapOvr>
  <p:hf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590017"/>
      </p:ext>
    </p:extLst>
  </p:cSld>
  <p:clrMapOvr>
    <a:masterClrMapping/>
  </p:clrMapOvr>
  <p:hf sldNum="0"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298469"/>
      </p:ext>
    </p:extLst>
  </p:cSld>
  <p:clrMapOvr>
    <a:masterClrMapping/>
  </p:clrMapOvr>
  <p:hf sldNum="0"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539622"/>
      </p:ext>
    </p:extLst>
  </p:cSld>
  <p:clrMapOvr>
    <a:masterClrMapping/>
  </p:clrMapOvr>
  <p:hf sldNum="0"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597698"/>
      </p:ext>
    </p:extLst>
  </p:cSld>
  <p:clrMapOvr>
    <a:masterClrMapping/>
  </p:clrMapOvr>
  <p:hf sldNum="0"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16033"/>
      </p:ext>
    </p:extLst>
  </p:cSld>
  <p:clrMapOvr>
    <a:masterClrMapping/>
  </p:clrMapOvr>
  <p:hf sldNum="0" hdr="0" ft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311422"/>
      </p:ext>
    </p:extLst>
  </p:cSld>
  <p:clrMapOvr>
    <a:masterClrMapping/>
  </p:clrMapOvr>
  <p:hf sldNum="0" hdr="0" ft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450905"/>
      </p:ext>
    </p:extLst>
  </p:cSld>
  <p:clrMapOvr>
    <a:masterClrMapping/>
  </p:clrMapOvr>
  <p:hf sldNum="0" hdr="0" ftr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image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16544" y="614202"/>
            <a:ext cx="5918072" cy="2276856"/>
          </a:xfrm>
        </p:spPr>
        <p:txBody>
          <a:bodyPr lIns="0" tIns="0" rIns="0" bIns="0" anchor="b"/>
          <a:lstStyle>
            <a:lvl1pPr algn="r">
              <a:lnSpc>
                <a:spcPts val="4000"/>
              </a:lnSpc>
              <a:defRPr sz="4000" b="1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C738AB3-8054-6E21-C34C-36AF3A31AC4E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34120D15-E48C-4FBE-BB95-24DB36D9F45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280160" y="2530058"/>
            <a:ext cx="3707972" cy="3707971"/>
          </a:xfrm>
          <a:custGeom>
            <a:avLst/>
            <a:gdLst>
              <a:gd name="connsiteX0" fmla="*/ 1853986 w 3707972"/>
              <a:gd name="connsiteY0" fmla="*/ 0 h 3707971"/>
              <a:gd name="connsiteX1" fmla="*/ 3707972 w 3707972"/>
              <a:gd name="connsiteY1" fmla="*/ 1853986 h 3707971"/>
              <a:gd name="connsiteX2" fmla="*/ 2043545 w 3707972"/>
              <a:gd name="connsiteY2" fmla="*/ 3698400 h 3707971"/>
              <a:gd name="connsiteX3" fmla="*/ 1854006 w 3707972"/>
              <a:gd name="connsiteY3" fmla="*/ 3707971 h 3707971"/>
              <a:gd name="connsiteX4" fmla="*/ 1853966 w 3707972"/>
              <a:gd name="connsiteY4" fmla="*/ 3707971 h 3707971"/>
              <a:gd name="connsiteX5" fmla="*/ 1664427 w 3707972"/>
              <a:gd name="connsiteY5" fmla="*/ 3698400 h 3707971"/>
              <a:gd name="connsiteX6" fmla="*/ 0 w 3707972"/>
              <a:gd name="connsiteY6" fmla="*/ 1853986 h 3707971"/>
              <a:gd name="connsiteX7" fmla="*/ 1853986 w 3707972"/>
              <a:gd name="connsiteY7" fmla="*/ 0 h 3707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707972" h="3707971">
                <a:moveTo>
                  <a:pt x="1853986" y="0"/>
                </a:moveTo>
                <a:cubicBezTo>
                  <a:pt x="2877914" y="0"/>
                  <a:pt x="3707972" y="830058"/>
                  <a:pt x="3707972" y="1853986"/>
                </a:cubicBezTo>
                <a:cubicBezTo>
                  <a:pt x="3707972" y="2813919"/>
                  <a:pt x="2978429" y="3603458"/>
                  <a:pt x="2043545" y="3698400"/>
                </a:cubicBezTo>
                <a:lnTo>
                  <a:pt x="1854006" y="3707971"/>
                </a:lnTo>
                <a:lnTo>
                  <a:pt x="1853966" y="3707971"/>
                </a:lnTo>
                <a:lnTo>
                  <a:pt x="1664427" y="3698400"/>
                </a:lnTo>
                <a:cubicBezTo>
                  <a:pt x="729543" y="3603458"/>
                  <a:pt x="0" y="2813919"/>
                  <a:pt x="0" y="1853986"/>
                </a:cubicBezTo>
                <a:cubicBezTo>
                  <a:pt x="0" y="830058"/>
                  <a:pt x="830058" y="0"/>
                  <a:pt x="1853986" y="0"/>
                </a:cubicBezTo>
                <a:close/>
              </a:path>
            </a:pathLst>
          </a:custGeom>
        </p:spPr>
        <p:txBody>
          <a:bodyPr wrap="square" tIns="914400" anchor="t">
            <a:noAutofit/>
          </a:bodyPr>
          <a:lstStyle>
            <a:lvl1pPr algn="ctr">
              <a:buNone/>
              <a:defRPr sz="1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FD1B85-4BEF-C1C1-5619-B82E9E44A9F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116548" y="3161752"/>
            <a:ext cx="5918068" cy="3144965"/>
          </a:xfrm>
        </p:spPr>
        <p:txBody>
          <a:bodyPr lIns="0" tIns="0" rIns="0" bIns="0">
            <a:normAutofit/>
          </a:bodyPr>
          <a:lstStyle>
            <a:lvl1pPr marL="0" indent="0" algn="r">
              <a:spcBef>
                <a:spcPts val="120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r">
              <a:spcBef>
                <a:spcPts val="1200"/>
              </a:spcBef>
              <a:buNone/>
              <a:defRPr sz="2400">
                <a:solidFill>
                  <a:schemeClr val="bg1"/>
                </a:solidFill>
              </a:defRPr>
            </a:lvl2pPr>
            <a:lvl3pPr marL="914400" indent="0" algn="r">
              <a:spcBef>
                <a:spcPts val="1200"/>
              </a:spcBef>
              <a:buNone/>
              <a:defRPr sz="2400">
                <a:solidFill>
                  <a:schemeClr val="bg1"/>
                </a:solidFill>
              </a:defRPr>
            </a:lvl3pPr>
            <a:lvl4pPr marL="1371600" indent="0" algn="r">
              <a:spcBef>
                <a:spcPts val="1200"/>
              </a:spcBef>
              <a:buNone/>
              <a:defRPr sz="2400">
                <a:solidFill>
                  <a:schemeClr val="bg1"/>
                </a:solidFill>
              </a:defRPr>
            </a:lvl4pPr>
            <a:lvl5pPr marL="1828800" indent="0" algn="r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3AE7F8D-AE68-4A83-BAB5-3A97D473C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Graphic 12">
            <a:extLst>
              <a:ext uri="{FF2B5EF4-FFF2-40B4-BE49-F238E27FC236}">
                <a16:creationId xmlns:a16="http://schemas.microsoft.com/office/drawing/2014/main" id="{EA1B6985-3E5A-40F4-9268-D4AB3BBF8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745394" y="2760277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3" name="Graphic 13">
            <a:extLst>
              <a:ext uri="{FF2B5EF4-FFF2-40B4-BE49-F238E27FC236}">
                <a16:creationId xmlns:a16="http://schemas.microsoft.com/office/drawing/2014/main" id="{338BC906-9D03-4280-85E8-21A81BC21D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86614" y="2530982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7" name="Graphic 15">
            <a:extLst>
              <a:ext uri="{FF2B5EF4-FFF2-40B4-BE49-F238E27FC236}">
                <a16:creationId xmlns:a16="http://schemas.microsoft.com/office/drawing/2014/main" id="{C5C06D53-C9F6-47E8-BFE1-B8193A1AED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652402" y="6031572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E9872E9-2F0D-2FEB-0974-F0BBBC5E0331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7238999" y="6356350"/>
            <a:ext cx="379561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7687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 + Picture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80159" y="640080"/>
            <a:ext cx="10302240" cy="1852046"/>
          </a:xfrm>
        </p:spPr>
        <p:txBody>
          <a:bodyPr lIns="0" tIns="0" rIns="0" bIns="0" anchor="b"/>
          <a:lstStyle>
            <a:lvl1pPr algn="l">
              <a:lnSpc>
                <a:spcPts val="5400"/>
              </a:lnSpc>
              <a:defRPr sz="5400" b="1" i="0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80158" y="2588447"/>
            <a:ext cx="7853678" cy="726645"/>
          </a:xfrm>
        </p:spPr>
        <p:txBody>
          <a:bodyPr lIns="0" tIns="0" rIns="0" bIns="0" anchor="t" anchorCtr="0"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E825845-66DD-4B77-A729-CD97D156FE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280160" y="3496322"/>
            <a:ext cx="0" cy="335280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22749162-63A5-5BF9-895E-B0577A6C4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7659974" y="4456458"/>
            <a:ext cx="465456" cy="581432"/>
            <a:chOff x="7843462" y="2744546"/>
            <a:chExt cx="465456" cy="581432"/>
          </a:xfrm>
        </p:grpSpPr>
        <p:sp>
          <p:nvSpPr>
            <p:cNvPr id="19" name="Graphic 12">
              <a:extLst>
                <a:ext uri="{FF2B5EF4-FFF2-40B4-BE49-F238E27FC236}">
                  <a16:creationId xmlns:a16="http://schemas.microsoft.com/office/drawing/2014/main" id="{818B4386-1FCF-4ACE-BE25-AF9CC5E2256F}"/>
                </a:ext>
              </a:extLst>
            </p:cNvPr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Graphic 13">
              <a:extLst>
                <a:ext uri="{FF2B5EF4-FFF2-40B4-BE49-F238E27FC236}">
                  <a16:creationId xmlns:a16="http://schemas.microsoft.com/office/drawing/2014/main" id="{19319560-50ED-4963-A2CF-74663239D426}"/>
                </a:ext>
              </a:extLst>
            </p:cNvPr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" name="Graphic 15">
              <a:extLst>
                <a:ext uri="{FF2B5EF4-FFF2-40B4-BE49-F238E27FC236}">
                  <a16:creationId xmlns:a16="http://schemas.microsoft.com/office/drawing/2014/main" id="{E5ABBDAD-943D-48F3-9C80-B29C48966C79}"/>
                </a:ext>
              </a:extLst>
            </p:cNvPr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5" name="Picture Placeholder 14">
            <a:extLst>
              <a:ext uri="{FF2B5EF4-FFF2-40B4-BE49-F238E27FC236}">
                <a16:creationId xmlns:a16="http://schemas.microsoft.com/office/drawing/2014/main" id="{5DDB7824-50BA-B12F-AD49-CA8953CA3A0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536252" y="3205313"/>
            <a:ext cx="3043077" cy="3043083"/>
          </a:xfrm>
          <a:custGeom>
            <a:avLst/>
            <a:gdLst>
              <a:gd name="connsiteX0" fmla="*/ 2133823 w 4266960"/>
              <a:gd name="connsiteY0" fmla="*/ 0 h 4266968"/>
              <a:gd name="connsiteX1" fmla="*/ 4256628 w 4266960"/>
              <a:gd name="connsiteY1" fmla="*/ 1915652 h 4266968"/>
              <a:gd name="connsiteX2" fmla="*/ 4266960 w 4266960"/>
              <a:gd name="connsiteY2" fmla="*/ 2120258 h 4266968"/>
              <a:gd name="connsiteX3" fmla="*/ 4266960 w 4266960"/>
              <a:gd name="connsiteY3" fmla="*/ 2147389 h 4266968"/>
              <a:gd name="connsiteX4" fmla="*/ 4256628 w 4266960"/>
              <a:gd name="connsiteY4" fmla="*/ 2351994 h 4266968"/>
              <a:gd name="connsiteX5" fmla="*/ 2351994 w 4266960"/>
              <a:gd name="connsiteY5" fmla="*/ 4256629 h 4266968"/>
              <a:gd name="connsiteX6" fmla="*/ 2147230 w 4266960"/>
              <a:gd name="connsiteY6" fmla="*/ 4266968 h 4266968"/>
              <a:gd name="connsiteX7" fmla="*/ 2120416 w 4266960"/>
              <a:gd name="connsiteY7" fmla="*/ 4266968 h 4266968"/>
              <a:gd name="connsiteX8" fmla="*/ 1915652 w 4266960"/>
              <a:gd name="connsiteY8" fmla="*/ 4256629 h 4266968"/>
              <a:gd name="connsiteX9" fmla="*/ 0 w 4266960"/>
              <a:gd name="connsiteY9" fmla="*/ 2133823 h 4266968"/>
              <a:gd name="connsiteX10" fmla="*/ 2133823 w 4266960"/>
              <a:gd name="connsiteY10" fmla="*/ 0 h 4266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66960" h="4266968">
                <a:moveTo>
                  <a:pt x="2133823" y="0"/>
                </a:moveTo>
                <a:cubicBezTo>
                  <a:pt x="3238644" y="0"/>
                  <a:pt x="4147355" y="839660"/>
                  <a:pt x="4256628" y="1915652"/>
                </a:cubicBezTo>
                <a:lnTo>
                  <a:pt x="4266960" y="2120258"/>
                </a:lnTo>
                <a:lnTo>
                  <a:pt x="4266960" y="2147389"/>
                </a:lnTo>
                <a:lnTo>
                  <a:pt x="4256628" y="2351994"/>
                </a:lnTo>
                <a:cubicBezTo>
                  <a:pt x="4154640" y="3356254"/>
                  <a:pt x="3356253" y="4154640"/>
                  <a:pt x="2351994" y="4256629"/>
                </a:cubicBezTo>
                <a:lnTo>
                  <a:pt x="2147230" y="4266968"/>
                </a:lnTo>
                <a:lnTo>
                  <a:pt x="2120416" y="4266968"/>
                </a:lnTo>
                <a:lnTo>
                  <a:pt x="1915652" y="4256629"/>
                </a:lnTo>
                <a:cubicBezTo>
                  <a:pt x="839660" y="4147356"/>
                  <a:pt x="0" y="3238645"/>
                  <a:pt x="0" y="2133823"/>
                </a:cubicBezTo>
                <a:cubicBezTo>
                  <a:pt x="0" y="955346"/>
                  <a:pt x="955346" y="0"/>
                  <a:pt x="2133823" y="0"/>
                </a:cubicBezTo>
                <a:close/>
              </a:path>
            </a:pathLst>
          </a:custGeom>
        </p:spPr>
        <p:txBody>
          <a:bodyPr wrap="square" tIns="914400" anchor="t" anchorCtr="0">
            <a:noAutofit/>
          </a:bodyPr>
          <a:lstStyle>
            <a:lvl1pPr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652645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8718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imag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14800" y="640080"/>
            <a:ext cx="7498080" cy="1280160"/>
          </a:xfrm>
        </p:spPr>
        <p:txBody>
          <a:bodyPr lIns="0" tIns="0" rIns="0" bIns="0" anchor="b" anchorCtr="0"/>
          <a:lstStyle>
            <a:lvl1pPr>
              <a:defRPr sz="4000" b="1" cap="all" spc="0"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632" y="722376"/>
            <a:ext cx="520991" cy="517379"/>
          </a:xfrm>
        </p:spPr>
        <p:txBody>
          <a:bodyPr anchor="t" anchorCtr="0"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E62FC6D8-DD87-4B93-8491-43C84EE63FE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317615" y="895646"/>
            <a:ext cx="1956925" cy="1956928"/>
          </a:xfrm>
          <a:custGeom>
            <a:avLst/>
            <a:gdLst>
              <a:gd name="connsiteX0" fmla="*/ 2133823 w 4266960"/>
              <a:gd name="connsiteY0" fmla="*/ 0 h 4266968"/>
              <a:gd name="connsiteX1" fmla="*/ 4256628 w 4266960"/>
              <a:gd name="connsiteY1" fmla="*/ 1915652 h 4266968"/>
              <a:gd name="connsiteX2" fmla="*/ 4266960 w 4266960"/>
              <a:gd name="connsiteY2" fmla="*/ 2120258 h 4266968"/>
              <a:gd name="connsiteX3" fmla="*/ 4266960 w 4266960"/>
              <a:gd name="connsiteY3" fmla="*/ 2147389 h 4266968"/>
              <a:gd name="connsiteX4" fmla="*/ 4256628 w 4266960"/>
              <a:gd name="connsiteY4" fmla="*/ 2351994 h 4266968"/>
              <a:gd name="connsiteX5" fmla="*/ 2351994 w 4266960"/>
              <a:gd name="connsiteY5" fmla="*/ 4256629 h 4266968"/>
              <a:gd name="connsiteX6" fmla="*/ 2147230 w 4266960"/>
              <a:gd name="connsiteY6" fmla="*/ 4266968 h 4266968"/>
              <a:gd name="connsiteX7" fmla="*/ 2120416 w 4266960"/>
              <a:gd name="connsiteY7" fmla="*/ 4266968 h 4266968"/>
              <a:gd name="connsiteX8" fmla="*/ 1915652 w 4266960"/>
              <a:gd name="connsiteY8" fmla="*/ 4256629 h 4266968"/>
              <a:gd name="connsiteX9" fmla="*/ 0 w 4266960"/>
              <a:gd name="connsiteY9" fmla="*/ 2133823 h 4266968"/>
              <a:gd name="connsiteX10" fmla="*/ 2133823 w 4266960"/>
              <a:gd name="connsiteY10" fmla="*/ 0 h 4266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66960" h="4266968">
                <a:moveTo>
                  <a:pt x="2133823" y="0"/>
                </a:moveTo>
                <a:cubicBezTo>
                  <a:pt x="3238644" y="0"/>
                  <a:pt x="4147355" y="839660"/>
                  <a:pt x="4256628" y="1915652"/>
                </a:cubicBezTo>
                <a:lnTo>
                  <a:pt x="4266960" y="2120258"/>
                </a:lnTo>
                <a:lnTo>
                  <a:pt x="4266960" y="2147389"/>
                </a:lnTo>
                <a:lnTo>
                  <a:pt x="4256628" y="2351994"/>
                </a:lnTo>
                <a:cubicBezTo>
                  <a:pt x="4154640" y="3356254"/>
                  <a:pt x="3356253" y="4154640"/>
                  <a:pt x="2351994" y="4256629"/>
                </a:cubicBezTo>
                <a:lnTo>
                  <a:pt x="2147230" y="4266968"/>
                </a:lnTo>
                <a:lnTo>
                  <a:pt x="2120416" y="4266968"/>
                </a:lnTo>
                <a:lnTo>
                  <a:pt x="1915652" y="4256629"/>
                </a:lnTo>
                <a:cubicBezTo>
                  <a:pt x="839660" y="4147356"/>
                  <a:pt x="0" y="3238645"/>
                  <a:pt x="0" y="2133823"/>
                </a:cubicBezTo>
                <a:cubicBezTo>
                  <a:pt x="0" y="955346"/>
                  <a:pt x="955346" y="0"/>
                  <a:pt x="2133823" y="0"/>
                </a:cubicBezTo>
                <a:close/>
              </a:path>
            </a:pathLst>
          </a:custGeom>
        </p:spPr>
        <p:txBody>
          <a:bodyPr wrap="square" tIns="91440" anchor="t" anchorCtr="0">
            <a:noAutofit/>
          </a:bodyPr>
          <a:lstStyle>
            <a:lvl1pPr algn="ctr">
              <a:buNone/>
              <a:defRPr sz="1800"/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114800" y="2194560"/>
            <a:ext cx="7498080" cy="402336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10000"/>
              </a:lnSpc>
              <a:buNone/>
              <a:defRPr sz="1800"/>
            </a:lvl1pPr>
            <a:lvl2pPr marL="228600">
              <a:defRPr sz="1600"/>
            </a:lvl2pPr>
            <a:lvl3pPr marL="457200">
              <a:defRPr sz="1400"/>
            </a:lvl3pPr>
            <a:lvl4pPr marL="685800">
              <a:defRPr sz="1200"/>
            </a:lvl4pPr>
            <a:lvl5pPr>
              <a:defRPr sz="14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58B5E78-A531-681D-1312-F21B52D06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2970685" y="620661"/>
            <a:ext cx="403448" cy="381782"/>
            <a:chOff x="10969280" y="1780012"/>
            <a:chExt cx="403448" cy="381782"/>
          </a:xfrm>
        </p:grpSpPr>
        <p:sp>
          <p:nvSpPr>
            <p:cNvPr id="17" name="Graphic 10">
              <a:extLst>
                <a:ext uri="{FF2B5EF4-FFF2-40B4-BE49-F238E27FC236}">
                  <a16:creationId xmlns:a16="http://schemas.microsoft.com/office/drawing/2014/main" id="{AAD06B87-D9B2-4F94-B734-A8F039A203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1281590" y="2070656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accent2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" name="Graphic 11">
              <a:extLst>
                <a:ext uri="{FF2B5EF4-FFF2-40B4-BE49-F238E27FC236}">
                  <a16:creationId xmlns:a16="http://schemas.microsoft.com/office/drawing/2014/main" id="{BB13A13C-36EA-4B13-9175-C5FE95B34D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0969280" y="1780012"/>
              <a:ext cx="139039" cy="139039"/>
            </a:xfrm>
            <a:custGeom>
              <a:avLst/>
              <a:gdLst>
                <a:gd name="connsiteX0" fmla="*/ 129602 w 139039"/>
                <a:gd name="connsiteY0" fmla="*/ 60082 h 139039"/>
                <a:gd name="connsiteX1" fmla="*/ 78957 w 139039"/>
                <a:gd name="connsiteY1" fmla="*/ 60082 h 139039"/>
                <a:gd name="connsiteX2" fmla="*/ 78957 w 139039"/>
                <a:gd name="connsiteY2" fmla="*/ 9437 h 139039"/>
                <a:gd name="connsiteX3" fmla="*/ 69520 w 139039"/>
                <a:gd name="connsiteY3" fmla="*/ 0 h 139039"/>
                <a:gd name="connsiteX4" fmla="*/ 60082 w 139039"/>
                <a:gd name="connsiteY4" fmla="*/ 9437 h 139039"/>
                <a:gd name="connsiteX5" fmla="*/ 60082 w 139039"/>
                <a:gd name="connsiteY5" fmla="*/ 60082 h 139039"/>
                <a:gd name="connsiteX6" fmla="*/ 9437 w 139039"/>
                <a:gd name="connsiteY6" fmla="*/ 60082 h 139039"/>
                <a:gd name="connsiteX7" fmla="*/ 0 w 139039"/>
                <a:gd name="connsiteY7" fmla="*/ 69520 h 139039"/>
                <a:gd name="connsiteX8" fmla="*/ 9437 w 139039"/>
                <a:gd name="connsiteY8" fmla="*/ 78957 h 139039"/>
                <a:gd name="connsiteX9" fmla="*/ 60082 w 139039"/>
                <a:gd name="connsiteY9" fmla="*/ 78957 h 139039"/>
                <a:gd name="connsiteX10" fmla="*/ 60082 w 139039"/>
                <a:gd name="connsiteY10" fmla="*/ 129602 h 139039"/>
                <a:gd name="connsiteX11" fmla="*/ 69520 w 139039"/>
                <a:gd name="connsiteY11" fmla="*/ 139039 h 139039"/>
                <a:gd name="connsiteX12" fmla="*/ 78957 w 139039"/>
                <a:gd name="connsiteY12" fmla="*/ 129602 h 139039"/>
                <a:gd name="connsiteX13" fmla="*/ 78957 w 139039"/>
                <a:gd name="connsiteY13" fmla="*/ 78957 h 139039"/>
                <a:gd name="connsiteX14" fmla="*/ 129602 w 139039"/>
                <a:gd name="connsiteY14" fmla="*/ 78957 h 139039"/>
                <a:gd name="connsiteX15" fmla="*/ 139039 w 139039"/>
                <a:gd name="connsiteY15" fmla="*/ 69520 h 139039"/>
                <a:gd name="connsiteX16" fmla="*/ 129602 w 139039"/>
                <a:gd name="connsiteY16" fmla="*/ 60082 h 13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9" h="139039">
                  <a:moveTo>
                    <a:pt x="129602" y="60082"/>
                  </a:moveTo>
                  <a:lnTo>
                    <a:pt x="78957" y="60082"/>
                  </a:lnTo>
                  <a:lnTo>
                    <a:pt x="78957" y="9437"/>
                  </a:lnTo>
                  <a:cubicBezTo>
                    <a:pt x="78957" y="4225"/>
                    <a:pt x="74731" y="0"/>
                    <a:pt x="69520" y="0"/>
                  </a:cubicBezTo>
                  <a:cubicBezTo>
                    <a:pt x="64308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8"/>
                    <a:pt x="0" y="69520"/>
                  </a:cubicBezTo>
                  <a:cubicBezTo>
                    <a:pt x="0" y="74731"/>
                    <a:pt x="4225" y="78957"/>
                    <a:pt x="9437" y="78957"/>
                  </a:cubicBezTo>
                  <a:lnTo>
                    <a:pt x="60082" y="78957"/>
                  </a:lnTo>
                  <a:lnTo>
                    <a:pt x="60082" y="129602"/>
                  </a:lnTo>
                  <a:cubicBezTo>
                    <a:pt x="60082" y="134814"/>
                    <a:pt x="64308" y="139039"/>
                    <a:pt x="69520" y="139039"/>
                  </a:cubicBezTo>
                  <a:cubicBezTo>
                    <a:pt x="74731" y="139039"/>
                    <a:pt x="78957" y="134814"/>
                    <a:pt x="78957" y="129602"/>
                  </a:cubicBezTo>
                  <a:lnTo>
                    <a:pt x="78957" y="78957"/>
                  </a:lnTo>
                  <a:lnTo>
                    <a:pt x="129602" y="78957"/>
                  </a:lnTo>
                  <a:cubicBezTo>
                    <a:pt x="134814" y="78957"/>
                    <a:pt x="139039" y="74731"/>
                    <a:pt x="139039" y="69520"/>
                  </a:cubicBezTo>
                  <a:cubicBezTo>
                    <a:pt x="139039" y="64308"/>
                    <a:pt x="134814" y="60082"/>
                    <a:pt x="129602" y="60082"/>
                  </a:cubicBezTo>
                  <a:close/>
                </a:path>
              </a:pathLst>
            </a:custGeom>
            <a:solidFill>
              <a:schemeClr val="accent2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5189CAD3-7011-6481-11F8-05B5CB106F0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1280160" y="6356350"/>
            <a:ext cx="4114800" cy="365125"/>
          </a:xfrm>
        </p:spPr>
        <p:txBody>
          <a:bodyPr lIns="0" rIns="91440"/>
          <a:lstStyle>
            <a:lvl1pPr algn="l">
              <a:defRPr/>
            </a:lvl1pPr>
          </a:lstStyle>
          <a:p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B7CB27F-7A56-A747-A4D6-5627C2463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71113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80160" y="685800"/>
            <a:ext cx="9137012" cy="1280160"/>
          </a:xfrm>
        </p:spPr>
        <p:txBody>
          <a:bodyPr lIns="0" tIns="0" rIns="0" bIns="0"/>
          <a:lstStyle>
            <a:lvl1pPr>
              <a:defRPr sz="4000" b="1" cap="all" spc="0"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0F91A5DB-A2CA-1D70-9A06-3869A288C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280160" y="2327440"/>
            <a:ext cx="4846320" cy="4040574"/>
          </a:xfrm>
        </p:spPr>
        <p:txBody>
          <a:bodyPr lIns="0" tIns="0" rIns="0" bIns="0">
            <a:normAutofit/>
          </a:bodyPr>
          <a:lstStyle>
            <a:lvl1pPr marL="0" indent="0">
              <a:spcAft>
                <a:spcPts val="0"/>
              </a:spcAft>
              <a:buNone/>
              <a:defRPr sz="1800"/>
            </a:lvl1pPr>
            <a:lvl2pPr marL="228600">
              <a:spcBef>
                <a:spcPts val="1200"/>
              </a:spcBef>
              <a:defRPr sz="1800"/>
            </a:lvl2pPr>
            <a:lvl3pPr marL="685800">
              <a:spcBef>
                <a:spcPts val="1200"/>
              </a:spcBef>
              <a:defRPr sz="1800"/>
            </a:lvl3pPr>
            <a:lvl4pPr marL="1143000">
              <a:spcBef>
                <a:spcPts val="1200"/>
              </a:spcBef>
              <a:defRPr sz="1800"/>
            </a:lvl4pPr>
            <a:lvl5pPr marL="1600200">
              <a:spcBef>
                <a:spcPts val="12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723402" y="2327441"/>
            <a:ext cx="4846320" cy="4040574"/>
          </a:xfrm>
        </p:spPr>
        <p:txBody>
          <a:bodyPr lIns="0" tIns="0" rIns="0" bIns="0">
            <a:normAutofit/>
          </a:bodyPr>
          <a:lstStyle>
            <a:lvl1pPr marL="0" indent="0">
              <a:spcAft>
                <a:spcPts val="0"/>
              </a:spcAft>
              <a:buNone/>
              <a:defRPr sz="1800"/>
            </a:lvl1pPr>
            <a:lvl2pPr marL="228600">
              <a:spcBef>
                <a:spcPts val="1200"/>
              </a:spcBef>
              <a:defRPr sz="1800"/>
            </a:lvl2pPr>
            <a:lvl3pPr marL="685800">
              <a:spcBef>
                <a:spcPts val="1200"/>
              </a:spcBef>
              <a:defRPr sz="1800"/>
            </a:lvl3pPr>
            <a:lvl4pPr marL="1143000">
              <a:spcBef>
                <a:spcPts val="1200"/>
              </a:spcBef>
              <a:defRPr sz="1800"/>
            </a:lvl4pPr>
            <a:lvl5pPr marL="1600200">
              <a:spcBef>
                <a:spcPts val="12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60F34ED-DA60-4CC2-B735-B0EC5D9FEA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Graphic 15">
            <a:extLst>
              <a:ext uri="{FF2B5EF4-FFF2-40B4-BE49-F238E27FC236}">
                <a16:creationId xmlns:a16="http://schemas.microsoft.com/office/drawing/2014/main" id="{A9475260-301F-4744-B1DA-7B00F6FB43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508317" y="492206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" name="Graphic 16">
            <a:extLst>
              <a:ext uri="{FF2B5EF4-FFF2-40B4-BE49-F238E27FC236}">
                <a16:creationId xmlns:a16="http://schemas.microsoft.com/office/drawing/2014/main" id="{9BBD3F4B-0836-48C5-AC68-747456D1DD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77944" y="1055581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2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6" name="Graphic 14">
            <a:extLst>
              <a:ext uri="{FF2B5EF4-FFF2-40B4-BE49-F238E27FC236}">
                <a16:creationId xmlns:a16="http://schemas.microsoft.com/office/drawing/2014/main" id="{9B4398D5-99F4-4F83-AA77-9B4177648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41555" y="446637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6D6A69CF-70D6-AB12-CD8B-FD75B7EE1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356350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5955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9EFE408-BFE1-16DC-F7C6-47F55C171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412992" y="0"/>
            <a:ext cx="5779008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4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572" y="685800"/>
            <a:ext cx="4754880" cy="5670550"/>
          </a:xfrm>
        </p:spPr>
        <p:txBody>
          <a:bodyPr lIns="0" tIns="0" rIns="0" bIns="0" anchor="ctr" anchorCtr="0"/>
          <a:lstStyle>
            <a:lvl1pPr algn="l">
              <a:defRPr sz="4000" b="1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4C0ED5DD-6381-0FFD-7B45-D21179A39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F042E432-AE48-385B-DEA1-32129394CE76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1279526" y="1533524"/>
            <a:ext cx="4663440" cy="1895475"/>
          </a:xfrm>
        </p:spPr>
        <p:txBody>
          <a:bodyPr lIns="0" tIns="0" rIns="0" bIns="0" anchor="t" anchorCtr="0">
            <a:noAutofit/>
          </a:bodyPr>
          <a:lstStyle>
            <a:lvl1pPr marL="342900" indent="-512064">
              <a:spcBef>
                <a:spcPts val="1000"/>
              </a:spcBef>
              <a:buFont typeface="+mj-lt"/>
              <a:buAutoNum type="arabicPeriod"/>
              <a:defRPr sz="1800"/>
            </a:lvl1pPr>
            <a:lvl2pPr marL="1028700" indent="-342900">
              <a:spcBef>
                <a:spcPts val="1200"/>
              </a:spcBef>
              <a:buFont typeface="+mj-lt"/>
              <a:buAutoNum type="alphaLcPeriod"/>
              <a:defRPr sz="1800"/>
            </a:lvl2pPr>
            <a:lvl3pPr marL="1257300" indent="-342900">
              <a:spcBef>
                <a:spcPts val="1200"/>
              </a:spcBef>
              <a:buFont typeface="+mj-lt"/>
              <a:buAutoNum type="arabicParenR"/>
              <a:defRPr sz="1800"/>
            </a:lvl3pPr>
            <a:lvl4pPr marL="1714500" indent="-342900">
              <a:spcBef>
                <a:spcPts val="1200"/>
              </a:spcBef>
              <a:buFont typeface="+mj-lt"/>
              <a:buAutoNum type="alphaLcParenR"/>
              <a:defRPr sz="1800"/>
            </a:lvl4pPr>
            <a:lvl5pPr marL="2228850" indent="-400050">
              <a:spcBef>
                <a:spcPts val="1200"/>
              </a:spcBef>
              <a:buFont typeface="+mj-lt"/>
              <a:buAutoNum type="romanLcPeriod"/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DF111B2E-0535-57E2-FE92-620F9307A956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280160" y="3482974"/>
            <a:ext cx="4663440" cy="1190033"/>
          </a:xfrm>
        </p:spPr>
        <p:txBody>
          <a:bodyPr lIns="0" tIns="0" rIns="0" bIns="0" anchor="t" anchorCtr="0">
            <a:no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spcBef>
                <a:spcPts val="1200"/>
              </a:spcBef>
              <a:buNone/>
              <a:defRPr sz="1600"/>
            </a:lvl2pPr>
            <a:lvl3pPr marL="914400" indent="0">
              <a:spcBef>
                <a:spcPts val="1200"/>
              </a:spcBef>
              <a:buNone/>
              <a:defRPr sz="1400"/>
            </a:lvl3pPr>
            <a:lvl4pPr marL="1371600" indent="0">
              <a:spcBef>
                <a:spcPts val="1200"/>
              </a:spcBef>
              <a:buNone/>
              <a:defRPr sz="1200"/>
            </a:lvl4pPr>
            <a:lvl5pPr marL="1828800" indent="0">
              <a:spcBef>
                <a:spcPts val="1200"/>
              </a:spcBef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1280160" y="4692058"/>
            <a:ext cx="4663440" cy="1584918"/>
          </a:xfrm>
        </p:spPr>
        <p:txBody>
          <a:bodyPr lIns="0" tIns="0" rIns="0" bIns="0" anchor="t" anchorCtr="0">
            <a:noAutofit/>
          </a:bodyPr>
          <a:lstStyle>
            <a:lvl1pPr>
              <a:spcBef>
                <a:spcPts val="1200"/>
              </a:spcBef>
              <a:defRPr sz="1800"/>
            </a:lvl1pPr>
            <a:lvl2pPr>
              <a:spcBef>
                <a:spcPts val="1200"/>
              </a:spcBef>
              <a:defRPr sz="1600"/>
            </a:lvl2pPr>
            <a:lvl3pPr>
              <a:spcBef>
                <a:spcPts val="1200"/>
              </a:spcBef>
              <a:defRPr sz="1400"/>
            </a:lvl3pPr>
            <a:lvl4pPr>
              <a:spcBef>
                <a:spcPts val="1200"/>
              </a:spcBef>
              <a:defRPr sz="1200"/>
            </a:lvl4pPr>
            <a:lvl5pPr>
              <a:spcBef>
                <a:spcPts val="1200"/>
              </a:spcBef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34C23E1A-9E5E-DA12-8E11-83F486766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356350"/>
            <a:ext cx="4114800" cy="365125"/>
          </a:xfrm>
        </p:spPr>
        <p:txBody>
          <a:bodyPr lIns="0" rIns="91440"/>
          <a:lstStyle>
            <a:lvl1pPr algn="l">
              <a:defRPr/>
            </a:lvl1pPr>
          </a:lstStyle>
          <a:p>
            <a:endParaRPr lang="en-US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3FE6E42-6A8F-C459-87EE-E2A5BAFA85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93202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0159" y="4970638"/>
            <a:ext cx="9144000" cy="1280160"/>
          </a:xfrm>
        </p:spPr>
        <p:txBody>
          <a:bodyPr lIns="0" tIns="0" rIns="0" bIns="0" anchor="b" anchorCtr="0"/>
          <a:lstStyle>
            <a:lvl1pPr algn="l">
              <a:defRPr sz="4000" b="1" cap="all" spc="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F0626849-9D2D-3C95-8C10-FA8F325FE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280160" y="685800"/>
            <a:ext cx="4937760" cy="4023360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>
              <a:spcBef>
                <a:spcPts val="1200"/>
              </a:spcBef>
              <a:defRPr sz="1800"/>
            </a:lvl2pPr>
            <a:lvl3pPr marL="914400">
              <a:spcBef>
                <a:spcPts val="1200"/>
              </a:spcBef>
              <a:defRPr sz="1800"/>
            </a:lvl3pPr>
            <a:lvl4pPr marL="1371600">
              <a:spcBef>
                <a:spcPts val="1200"/>
              </a:spcBef>
              <a:defRPr sz="1800"/>
            </a:lvl4pPr>
            <a:lvl5pPr marL="1828800">
              <a:spcBef>
                <a:spcPts val="12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704755" y="685800"/>
            <a:ext cx="4937760" cy="4023360"/>
          </a:xfrm>
        </p:spPr>
        <p:txBody>
          <a:bodyPr lIns="0" tIns="0" rIns="0" bIns="0">
            <a:noAutofit/>
          </a:bodyPr>
          <a:lstStyle>
            <a:lvl1pPr>
              <a:spcBef>
                <a:spcPts val="1200"/>
              </a:spcBef>
              <a:defRPr sz="1800"/>
            </a:lvl1pPr>
            <a:lvl2pPr>
              <a:spcBef>
                <a:spcPts val="1200"/>
              </a:spcBef>
              <a:defRPr sz="1800"/>
            </a:lvl2pPr>
            <a:lvl3pPr>
              <a:spcBef>
                <a:spcPts val="1200"/>
              </a:spcBef>
              <a:defRPr sz="1800"/>
            </a:lvl3pPr>
            <a:lvl4pPr>
              <a:spcBef>
                <a:spcPts val="1200"/>
              </a:spcBef>
              <a:defRPr sz="1800"/>
            </a:lvl4pPr>
            <a:lvl5pPr>
              <a:spcBef>
                <a:spcPts val="12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717D91C-F78C-0E4C-FB27-7112AB840A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322570" y="5680647"/>
            <a:ext cx="465456" cy="581432"/>
            <a:chOff x="7843462" y="2744546"/>
            <a:chExt cx="465456" cy="581432"/>
          </a:xfrm>
        </p:grpSpPr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CC935CF3-75DF-0DC7-1B2A-E0E0205DF64B}"/>
                </a:ext>
              </a:extLst>
            </p:cNvPr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" name="Graphic 13">
              <a:extLst>
                <a:ext uri="{FF2B5EF4-FFF2-40B4-BE49-F238E27FC236}">
                  <a16:creationId xmlns:a16="http://schemas.microsoft.com/office/drawing/2014/main" id="{D5782BEB-6319-DEC1-F9ED-BA9201C6B9B7}"/>
                </a:ext>
              </a:extLst>
            </p:cNvPr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Graphic 15">
              <a:extLst>
                <a:ext uri="{FF2B5EF4-FFF2-40B4-BE49-F238E27FC236}">
                  <a16:creationId xmlns:a16="http://schemas.microsoft.com/office/drawing/2014/main" id="{6E59DFAF-9794-BD12-D89A-422FFFFCE023}"/>
                </a:ext>
              </a:extLst>
            </p:cNvPr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36444A47-BCB3-5C86-F2B8-25092BE8D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356350"/>
            <a:ext cx="4114800" cy="365125"/>
          </a:xfrm>
        </p:spPr>
        <p:txBody>
          <a:bodyPr lIns="0" rIns="91440"/>
          <a:lstStyle>
            <a:lvl1pPr algn="l">
              <a:defRPr/>
            </a:lvl1pPr>
          </a:lstStyle>
          <a:p>
            <a:endParaRPr lang="en-US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648C53D-49AB-C003-70E8-5117AF079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96BC1DE-6696-3408-564E-2D73B12663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5400000">
            <a:off x="10711518" y="5393214"/>
            <a:ext cx="1097341" cy="736658"/>
            <a:chOff x="10508317" y="446637"/>
            <a:chExt cx="1097341" cy="736658"/>
          </a:xfrm>
        </p:grpSpPr>
        <p:sp>
          <p:nvSpPr>
            <p:cNvPr id="25" name="Graphic 15">
              <a:extLst>
                <a:ext uri="{FF2B5EF4-FFF2-40B4-BE49-F238E27FC236}">
                  <a16:creationId xmlns:a16="http://schemas.microsoft.com/office/drawing/2014/main" id="{268EB1E4-29D6-C3F5-BCBB-FB7E7EE5C2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0508317" y="492206"/>
              <a:ext cx="139039" cy="139039"/>
            </a:xfrm>
            <a:custGeom>
              <a:avLst/>
              <a:gdLst>
                <a:gd name="connsiteX0" fmla="*/ 129602 w 139039"/>
                <a:gd name="connsiteY0" fmla="*/ 60082 h 139039"/>
                <a:gd name="connsiteX1" fmla="*/ 78957 w 139039"/>
                <a:gd name="connsiteY1" fmla="*/ 60082 h 139039"/>
                <a:gd name="connsiteX2" fmla="*/ 78957 w 139039"/>
                <a:gd name="connsiteY2" fmla="*/ 9437 h 139039"/>
                <a:gd name="connsiteX3" fmla="*/ 69520 w 139039"/>
                <a:gd name="connsiteY3" fmla="*/ 0 h 139039"/>
                <a:gd name="connsiteX4" fmla="*/ 60082 w 139039"/>
                <a:gd name="connsiteY4" fmla="*/ 9437 h 139039"/>
                <a:gd name="connsiteX5" fmla="*/ 60082 w 139039"/>
                <a:gd name="connsiteY5" fmla="*/ 60082 h 139039"/>
                <a:gd name="connsiteX6" fmla="*/ 9437 w 139039"/>
                <a:gd name="connsiteY6" fmla="*/ 60082 h 139039"/>
                <a:gd name="connsiteX7" fmla="*/ 0 w 139039"/>
                <a:gd name="connsiteY7" fmla="*/ 69520 h 139039"/>
                <a:gd name="connsiteX8" fmla="*/ 9437 w 139039"/>
                <a:gd name="connsiteY8" fmla="*/ 78957 h 139039"/>
                <a:gd name="connsiteX9" fmla="*/ 60082 w 139039"/>
                <a:gd name="connsiteY9" fmla="*/ 78957 h 139039"/>
                <a:gd name="connsiteX10" fmla="*/ 60082 w 139039"/>
                <a:gd name="connsiteY10" fmla="*/ 129602 h 139039"/>
                <a:gd name="connsiteX11" fmla="*/ 69520 w 139039"/>
                <a:gd name="connsiteY11" fmla="*/ 139039 h 139039"/>
                <a:gd name="connsiteX12" fmla="*/ 78957 w 139039"/>
                <a:gd name="connsiteY12" fmla="*/ 129602 h 139039"/>
                <a:gd name="connsiteX13" fmla="*/ 78957 w 139039"/>
                <a:gd name="connsiteY13" fmla="*/ 78957 h 139039"/>
                <a:gd name="connsiteX14" fmla="*/ 129602 w 139039"/>
                <a:gd name="connsiteY14" fmla="*/ 78957 h 139039"/>
                <a:gd name="connsiteX15" fmla="*/ 139039 w 139039"/>
                <a:gd name="connsiteY15" fmla="*/ 69520 h 139039"/>
                <a:gd name="connsiteX16" fmla="*/ 129602 w 139039"/>
                <a:gd name="connsiteY16" fmla="*/ 60082 h 13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9" h="139039">
                  <a:moveTo>
                    <a:pt x="129602" y="60082"/>
                  </a:moveTo>
                  <a:lnTo>
                    <a:pt x="78957" y="60082"/>
                  </a:lnTo>
                  <a:lnTo>
                    <a:pt x="78957" y="9437"/>
                  </a:lnTo>
                  <a:cubicBezTo>
                    <a:pt x="78957" y="4225"/>
                    <a:pt x="74731" y="0"/>
                    <a:pt x="69520" y="0"/>
                  </a:cubicBezTo>
                  <a:cubicBezTo>
                    <a:pt x="64308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8"/>
                    <a:pt x="0" y="69520"/>
                  </a:cubicBezTo>
                  <a:cubicBezTo>
                    <a:pt x="0" y="74731"/>
                    <a:pt x="4225" y="78957"/>
                    <a:pt x="9437" y="78957"/>
                  </a:cubicBezTo>
                  <a:lnTo>
                    <a:pt x="60082" y="78957"/>
                  </a:lnTo>
                  <a:lnTo>
                    <a:pt x="60082" y="129602"/>
                  </a:lnTo>
                  <a:cubicBezTo>
                    <a:pt x="60082" y="134814"/>
                    <a:pt x="64308" y="139039"/>
                    <a:pt x="69520" y="139039"/>
                  </a:cubicBezTo>
                  <a:cubicBezTo>
                    <a:pt x="74731" y="139039"/>
                    <a:pt x="78957" y="134814"/>
                    <a:pt x="78957" y="129602"/>
                  </a:cubicBezTo>
                  <a:lnTo>
                    <a:pt x="78957" y="78957"/>
                  </a:lnTo>
                  <a:lnTo>
                    <a:pt x="129602" y="78957"/>
                  </a:lnTo>
                  <a:cubicBezTo>
                    <a:pt x="134814" y="78957"/>
                    <a:pt x="139039" y="74731"/>
                    <a:pt x="139039" y="69520"/>
                  </a:cubicBezTo>
                  <a:cubicBezTo>
                    <a:pt x="139039" y="64308"/>
                    <a:pt x="134814" y="60082"/>
                    <a:pt x="129602" y="60082"/>
                  </a:cubicBezTo>
                  <a:close/>
                </a:path>
              </a:pathLst>
            </a:custGeom>
            <a:solidFill>
              <a:schemeClr val="accent2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6" name="Graphic 16">
              <a:extLst>
                <a:ext uri="{FF2B5EF4-FFF2-40B4-BE49-F238E27FC236}">
                  <a16:creationId xmlns:a16="http://schemas.microsoft.com/office/drawing/2014/main" id="{09524D46-140F-2F4F-430B-F59815A07C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1477944" y="1055581"/>
              <a:ext cx="127714" cy="127714"/>
            </a:xfrm>
            <a:custGeom>
              <a:avLst/>
              <a:gdLst>
                <a:gd name="connsiteX0" fmla="*/ 63857 w 127714"/>
                <a:gd name="connsiteY0" fmla="*/ 18874 h 127714"/>
                <a:gd name="connsiteX1" fmla="*/ 108840 w 127714"/>
                <a:gd name="connsiteY1" fmla="*/ 63857 h 127714"/>
                <a:gd name="connsiteX2" fmla="*/ 63857 w 127714"/>
                <a:gd name="connsiteY2" fmla="*/ 108840 h 127714"/>
                <a:gd name="connsiteX3" fmla="*/ 18874 w 127714"/>
                <a:gd name="connsiteY3" fmla="*/ 63857 h 127714"/>
                <a:gd name="connsiteX4" fmla="*/ 63857 w 127714"/>
                <a:gd name="connsiteY4" fmla="*/ 18874 h 127714"/>
                <a:gd name="connsiteX5" fmla="*/ 63857 w 127714"/>
                <a:gd name="connsiteY5" fmla="*/ 0 h 127714"/>
                <a:gd name="connsiteX6" fmla="*/ 0 w 127714"/>
                <a:gd name="connsiteY6" fmla="*/ 63857 h 127714"/>
                <a:gd name="connsiteX7" fmla="*/ 63857 w 127714"/>
                <a:gd name="connsiteY7" fmla="*/ 127714 h 127714"/>
                <a:gd name="connsiteX8" fmla="*/ 127714 w 127714"/>
                <a:gd name="connsiteY8" fmla="*/ 63857 h 127714"/>
                <a:gd name="connsiteX9" fmla="*/ 63857 w 127714"/>
                <a:gd name="connsiteY9" fmla="*/ 0 h 127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4" h="127714">
                  <a:moveTo>
                    <a:pt x="63857" y="18874"/>
                  </a:moveTo>
                  <a:cubicBezTo>
                    <a:pt x="88700" y="18874"/>
                    <a:pt x="108840" y="39014"/>
                    <a:pt x="108840" y="63857"/>
                  </a:cubicBezTo>
                  <a:cubicBezTo>
                    <a:pt x="108840" y="88700"/>
                    <a:pt x="88700" y="108840"/>
                    <a:pt x="63857" y="108840"/>
                  </a:cubicBezTo>
                  <a:cubicBezTo>
                    <a:pt x="39014" y="108840"/>
                    <a:pt x="18874" y="88700"/>
                    <a:pt x="18874" y="63857"/>
                  </a:cubicBezTo>
                  <a:cubicBezTo>
                    <a:pt x="18898" y="39024"/>
                    <a:pt x="39024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4"/>
                    <a:pt x="63857" y="127714"/>
                  </a:cubicBezTo>
                  <a:cubicBezTo>
                    <a:pt x="99124" y="127714"/>
                    <a:pt x="127714" y="99124"/>
                    <a:pt x="127714" y="63857"/>
                  </a:cubicBezTo>
                  <a:cubicBezTo>
                    <a:pt x="127714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accent2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7" name="Graphic 14">
              <a:extLst>
                <a:ext uri="{FF2B5EF4-FFF2-40B4-BE49-F238E27FC236}">
                  <a16:creationId xmlns:a16="http://schemas.microsoft.com/office/drawing/2014/main" id="{AC75143B-C717-8D04-743C-B40FB5EFB2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1241555" y="446637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accent2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487376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880655"/>
      </p:ext>
    </p:extLst>
  </p:cSld>
  <p:clrMapOvr>
    <a:masterClrMapping/>
  </p:clrMapOvr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160149"/>
      </p:ext>
    </p:extLst>
  </p:cSld>
  <p:clrMapOvr>
    <a:masterClrMapping/>
  </p:clrMapOvr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192407"/>
      </p:ext>
    </p:extLst>
  </p:cSld>
  <p:clrMapOvr>
    <a:masterClrMapping/>
  </p:clrMapOvr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665CB08-DCBD-A0AC-50D1-BF0D359C2A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5890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5370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B3F4D99-EE5D-C661-2A1A-C20F7E4A85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5890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791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288961"/>
      </p:ext>
    </p:extLst>
  </p:cSld>
  <p:clrMapOvr>
    <a:masterClrMapping/>
  </p:clrMapOvr>
  <p:hf sldNum="0"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001507"/>
      </p:ext>
    </p:extLst>
  </p:cSld>
  <p:clrMapOvr>
    <a:masterClrMapping/>
  </p:clrMapOvr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7275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133" r:id="rId1"/>
    <p:sldLayoutId id="2147484134" r:id="rId2"/>
    <p:sldLayoutId id="2147484135" r:id="rId3"/>
    <p:sldLayoutId id="2147484136" r:id="rId4"/>
    <p:sldLayoutId id="2147484137" r:id="rId5"/>
    <p:sldLayoutId id="2147484138" r:id="rId6"/>
    <p:sldLayoutId id="2147484139" r:id="rId7"/>
    <p:sldLayoutId id="2147484140" r:id="rId8"/>
    <p:sldLayoutId id="2147484141" r:id="rId9"/>
    <p:sldLayoutId id="2147484142" r:id="rId10"/>
    <p:sldLayoutId id="2147484143" r:id="rId11"/>
    <p:sldLayoutId id="2147484144" r:id="rId12"/>
    <p:sldLayoutId id="2147484145" r:id="rId13"/>
    <p:sldLayoutId id="2147484146" r:id="rId14"/>
    <p:sldLayoutId id="2147484147" r:id="rId15"/>
    <p:sldLayoutId id="2147484148" r:id="rId16"/>
    <p:sldLayoutId id="2147484149" r:id="rId17"/>
    <p:sldLayoutId id="2147483717" r:id="rId18"/>
    <p:sldLayoutId id="2147483729" r:id="rId19"/>
    <p:sldLayoutId id="2147483710" r:id="rId20"/>
    <p:sldLayoutId id="2147483701" r:id="rId21"/>
    <p:sldLayoutId id="2147483721" r:id="rId22"/>
    <p:sldLayoutId id="2147483722" r:id="rId23"/>
  </p:sldLayoutIdLst>
  <p:hf sldNum="0" hdr="0" ft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18000"/>
                <a:satMod val="160000"/>
                <a:lumMod val="28000"/>
              </a:schemeClr>
              <a:schemeClr val="bg2">
                <a:tint val="95000"/>
                <a:satMod val="160000"/>
                <a:lumMod val="116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blue circle with white text&#10;&#10;AI-generated content may be incorrect.">
            <a:extLst>
              <a:ext uri="{FF2B5EF4-FFF2-40B4-BE49-F238E27FC236}">
                <a16:creationId xmlns:a16="http://schemas.microsoft.com/office/drawing/2014/main" id="{B2D39FD6-F349-BB80-A8BE-0ACA49B0282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6129" b="27638"/>
          <a:stretch>
            <a:fillRect/>
          </a:stretch>
        </p:blipFill>
        <p:spPr>
          <a:xfrm>
            <a:off x="0" y="-2030"/>
            <a:ext cx="12191980" cy="685597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BD1CAB03-F6A4-4736-85F6-261056424D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30"/>
            <a:ext cx="12192000" cy="6858000"/>
          </a:xfrm>
          <a:prstGeom prst="rect">
            <a:avLst/>
          </a:prstGeom>
          <a:gradFill flip="none" rotWithShape="1">
            <a:gsLst>
              <a:gs pos="32000">
                <a:schemeClr val="bg2">
                  <a:lumMod val="75000"/>
                  <a:alpha val="3000"/>
                </a:schemeClr>
              </a:gs>
              <a:gs pos="100000">
                <a:sysClr val="windowText" lastClr="000000">
                  <a:alpha val="70000"/>
                </a:sysClr>
              </a:gs>
            </a:gsLst>
            <a:path path="circle">
              <a:fillToRect l="50000" t="5000" r="50000" b="95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E2321B3-5D47-422E-8DD6-192DA485FF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30000"/>
              <a:duotone>
                <a:prstClr val="black"/>
                <a:schemeClr val="accent3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>
                      <a14:imgEffect>
                        <a14:sharpenSoften amount="35000"/>
                      </a14:imgEffect>
                    </a14:imgLayer>
                  </a14:imgProps>
                </a:ext>
              </a:extLst>
            </a:blip>
            <a:srcRect/>
            <a:tile tx="0" ty="0" sx="100000" sy="100000" flip="none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4F9FEBE-3118-32ED-75EE-79ABA23D4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197665"/>
            <a:ext cx="10490752" cy="3617845"/>
          </a:xfrm>
          <a:noFill/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11100" spc="700" dirty="0"/>
              <a:t>APA</a:t>
            </a:r>
            <a:br>
              <a:rPr lang="en-US" sz="4800" dirty="0"/>
            </a:br>
            <a:r>
              <a:rPr lang="en-US" sz="6700" dirty="0"/>
              <a:t>TRANSPORTATION</a:t>
            </a:r>
            <a:br>
              <a:rPr lang="en-US" sz="6700" dirty="0"/>
            </a:br>
            <a:r>
              <a:rPr lang="en-US" sz="6700" dirty="0"/>
              <a:t>UPDATE</a:t>
            </a:r>
          </a:p>
        </p:txBody>
      </p:sp>
    </p:spTree>
    <p:extLst>
      <p:ext uri="{BB962C8B-B14F-4D97-AF65-F5344CB8AC3E}">
        <p14:creationId xmlns:p14="http://schemas.microsoft.com/office/powerpoint/2010/main" val="2128942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18000"/>
                <a:satMod val="160000"/>
                <a:lumMod val="28000"/>
              </a:schemeClr>
              <a:schemeClr val="bg2">
                <a:tint val="95000"/>
                <a:satMod val="160000"/>
                <a:lumMod val="116000"/>
              </a:schemeClr>
            </a:duotone>
          </a:blip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F35AD9-EE93-0ED5-4B35-4FEE767912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blue circle with white text&#10;&#10;AI-generated content may be incorrect.">
            <a:extLst>
              <a:ext uri="{FF2B5EF4-FFF2-40B4-BE49-F238E27FC236}">
                <a16:creationId xmlns:a16="http://schemas.microsoft.com/office/drawing/2014/main" id="{3D3F9E97-33F4-387C-1D0B-939529E9219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16129" b="27638"/>
          <a:stretch>
            <a:fillRect/>
          </a:stretch>
        </p:blipFill>
        <p:spPr>
          <a:xfrm>
            <a:off x="20" y="2030"/>
            <a:ext cx="12191980" cy="6855970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256A7F27-5B86-4914-90A3-E04479F8E6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32000">
                <a:schemeClr val="bg2">
                  <a:lumMod val="75000"/>
                  <a:alpha val="4000"/>
                </a:schemeClr>
              </a:gs>
              <a:gs pos="100000">
                <a:schemeClr val="bg2">
                  <a:lumMod val="40000"/>
                  <a:alpha val="66000"/>
                </a:schemeClr>
              </a:gs>
            </a:gsLst>
            <a:path path="circle">
              <a:fillToRect l="50000" t="5000" r="50000" b="95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832A30EC-2C72-4D1B-9B53-76A0601A1F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79272" y="1828800"/>
            <a:ext cx="8833456" cy="3200400"/>
          </a:xfrm>
          <a:prstGeom prst="rect">
            <a:avLst/>
          </a:prstGeom>
          <a:ln w="190500" cap="sq">
            <a:solidFill>
              <a:srgbClr val="FFFFFF"/>
            </a:solidFill>
            <a:miter lim="800000"/>
          </a:ln>
          <a:effectLst>
            <a:outerShdw blurRad="54991" dist="1778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B3C549-6C33-5E0B-98C3-2D69B5B39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704" y="-2030"/>
            <a:ext cx="10282031" cy="159726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 dirty="0"/>
              <a:t>Hours of service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2B4D35C-16A4-E346-19C4-8AD3682D16C5}"/>
              </a:ext>
            </a:extLst>
          </p:cNvPr>
          <p:cNvSpPr txBox="1"/>
          <p:nvPr/>
        </p:nvSpPr>
        <p:spPr>
          <a:xfrm>
            <a:off x="1840939" y="2141883"/>
            <a:ext cx="844771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The APA is seeking a permanent solution for the current Hours of Service Exemption during the peak 4</a:t>
            </a:r>
            <a:r>
              <a:rPr lang="en-US" sz="4000" baseline="30000" dirty="0"/>
              <a:t>th</a:t>
            </a:r>
            <a:r>
              <a:rPr lang="en-US" sz="4000" dirty="0"/>
              <a:t> of July period – 6/28 to 7/8</a:t>
            </a:r>
          </a:p>
        </p:txBody>
      </p:sp>
    </p:spTree>
    <p:extLst>
      <p:ext uri="{BB962C8B-B14F-4D97-AF65-F5344CB8AC3E}">
        <p14:creationId xmlns:p14="http://schemas.microsoft.com/office/powerpoint/2010/main" val="3258506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9A00749-B77F-20D7-3D84-ACB2E8186A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B4A0E1A6-555D-FFB4-57B5-CA0A0A54D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30"/>
            <a:ext cx="12192000" cy="6858000"/>
          </a:xfrm>
          <a:prstGeom prst="rect">
            <a:avLst/>
          </a:prstGeom>
          <a:gradFill flip="none" rotWithShape="1">
            <a:gsLst>
              <a:gs pos="32000">
                <a:schemeClr val="bg2">
                  <a:lumMod val="75000"/>
                  <a:alpha val="3000"/>
                </a:schemeClr>
              </a:gs>
              <a:gs pos="100000">
                <a:sysClr val="windowText" lastClr="000000">
                  <a:alpha val="70000"/>
                </a:sysClr>
              </a:gs>
            </a:gsLst>
            <a:path path="circle">
              <a:fillToRect l="50000" t="5000" r="50000" b="95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3757E7A-8B5C-F861-01B8-C8684B9683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30000"/>
              <a:duotone>
                <a:prstClr val="black"/>
                <a:schemeClr val="accent3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>
                      <a14:imgEffect>
                        <a14:sharpenSoften amount="35000"/>
                      </a14:imgEffect>
                    </a14:imgLayer>
                  </a14:imgProps>
                </a:ext>
              </a:extLst>
            </a:blip>
            <a:srcRect/>
            <a:tile tx="0" ty="0" sx="100000" sy="100000" flip="none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614D0E-A551-B424-D541-894AE73EB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42901"/>
            <a:ext cx="10490752" cy="2862470"/>
          </a:xfrm>
          <a:noFill/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700" dirty="0"/>
              <a:t>PHMSA moving forward with APA Request for NPRM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39669F-FAE1-9164-A68E-C31EBEADE7AF}"/>
              </a:ext>
            </a:extLst>
          </p:cNvPr>
          <p:cNvSpPr txBox="1"/>
          <p:nvPr/>
        </p:nvSpPr>
        <p:spPr>
          <a:xfrm>
            <a:off x="839855" y="3362368"/>
            <a:ext cx="1094298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In April, the APA sent a formal request to PHMSA to remove the designation for previously issued approvals of UN0336 “non-consumer” products and require all previously issued EX Numbers with the 1.4G UN0336 designation, to reapply as 1.4G, UN0431 – For Professional Use Only.</a:t>
            </a:r>
          </a:p>
        </p:txBody>
      </p:sp>
    </p:spTree>
    <p:extLst>
      <p:ext uri="{BB962C8B-B14F-4D97-AF65-F5344CB8AC3E}">
        <p14:creationId xmlns:p14="http://schemas.microsoft.com/office/powerpoint/2010/main" val="2321023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18000"/>
                <a:satMod val="160000"/>
                <a:lumMod val="28000"/>
              </a:schemeClr>
              <a:schemeClr val="bg2">
                <a:tint val="95000"/>
                <a:satMod val="160000"/>
                <a:lumMod val="116000"/>
              </a:schemeClr>
            </a:duotone>
          </a:blip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8E8F878-0936-0486-1D71-58EF12F6BC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67E796C5-2C15-2C42-B96D-CA6B06978A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32000">
                <a:schemeClr val="bg2">
                  <a:lumMod val="75000"/>
                  <a:alpha val="4000"/>
                </a:schemeClr>
              </a:gs>
              <a:gs pos="100000">
                <a:schemeClr val="bg2">
                  <a:lumMod val="40000"/>
                  <a:alpha val="66000"/>
                </a:schemeClr>
              </a:gs>
            </a:gsLst>
            <a:path path="circle">
              <a:fillToRect l="50000" t="5000" r="50000" b="95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31599818-36F1-EFDF-1A7C-BA94FB4672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79272" y="1828800"/>
            <a:ext cx="8833456" cy="3200400"/>
          </a:xfrm>
          <a:prstGeom prst="rect">
            <a:avLst/>
          </a:prstGeom>
          <a:ln w="190500" cap="sq">
            <a:solidFill>
              <a:srgbClr val="FFFFFF"/>
            </a:solidFill>
            <a:miter lim="800000"/>
          </a:ln>
          <a:effectLst>
            <a:outerShdw blurRad="54991" dist="1778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D4E4CF-8172-8493-B4DE-88D6FD1E7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983" y="412474"/>
            <a:ext cx="10918134" cy="1008822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4400" dirty="0"/>
              <a:t>English language proficiency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848D893-EE4B-D343-02A9-2A033B8A85A5}"/>
              </a:ext>
            </a:extLst>
          </p:cNvPr>
          <p:cNvSpPr txBox="1"/>
          <p:nvPr/>
        </p:nvSpPr>
        <p:spPr>
          <a:xfrm>
            <a:off x="1853648" y="2171700"/>
            <a:ext cx="826935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The Secretary of Transportation has given a deadline for States to adopt requirements for CDL Drivers to read and speak the English language</a:t>
            </a:r>
          </a:p>
        </p:txBody>
      </p:sp>
    </p:spTree>
    <p:extLst>
      <p:ext uri="{BB962C8B-B14F-4D97-AF65-F5344CB8AC3E}">
        <p14:creationId xmlns:p14="http://schemas.microsoft.com/office/powerpoint/2010/main" val="2438434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24FF5D2-6F5D-32B9-2F65-393C77C23A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EE6954FC-1264-A92A-9603-5BE53314BF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30"/>
            <a:ext cx="12192000" cy="6858000"/>
          </a:xfrm>
          <a:prstGeom prst="rect">
            <a:avLst/>
          </a:prstGeom>
          <a:gradFill flip="none" rotWithShape="1">
            <a:gsLst>
              <a:gs pos="32000">
                <a:schemeClr val="bg2">
                  <a:lumMod val="75000"/>
                  <a:alpha val="3000"/>
                </a:schemeClr>
              </a:gs>
              <a:gs pos="100000">
                <a:sysClr val="windowText" lastClr="000000">
                  <a:alpha val="70000"/>
                </a:sysClr>
              </a:gs>
            </a:gsLst>
            <a:path path="circle">
              <a:fillToRect l="50000" t="5000" r="50000" b="95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33545D4-C22D-A636-B734-BB072D3908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30000"/>
              <a:duotone>
                <a:prstClr val="black"/>
                <a:schemeClr val="accent3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>
                      <a14:imgEffect>
                        <a14:sharpenSoften amount="35000"/>
                      </a14:imgEffect>
                    </a14:imgLayer>
                  </a14:imgProps>
                </a:ext>
              </a:extLst>
            </a:blip>
            <a:srcRect/>
            <a:tile tx="0" ty="0" sx="100000" sy="100000" flip="none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3B4539-E9A7-110F-A53B-965BF6BF4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547" y="87885"/>
            <a:ext cx="11608905" cy="1601768"/>
          </a:xfrm>
          <a:noFill/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dirty="0"/>
              <a:t>FMCSA is eliminating </a:t>
            </a:r>
            <a:br>
              <a:rPr lang="en-US" sz="4800" dirty="0"/>
            </a:br>
            <a:r>
              <a:rPr lang="en-US" sz="4800" dirty="0"/>
              <a:t>MC Numbers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D08310-1E19-0236-1E5E-B5A6C60EC1F1}"/>
              </a:ext>
            </a:extLst>
          </p:cNvPr>
          <p:cNvSpPr txBox="1"/>
          <p:nvPr/>
        </p:nvSpPr>
        <p:spPr>
          <a:xfrm>
            <a:off x="407503" y="1689653"/>
            <a:ext cx="1157411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sz="3200" dirty="0"/>
              <a:t>As of October 1, 2025 - FMCSA is transitioning to a USDOT number-only system for identification and “operating authority.”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sz="3200" dirty="0"/>
              <a:t>Carriers are required to make all updates within the Unified Registration System (URS) and the FMCSA Portal platforms, including registration and updates.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sz="3200" dirty="0"/>
              <a:t>New applicants seeking “Operating Authority – For Hire” must go through a Safety Audit 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sz="3200" dirty="0"/>
              <a:t>Civil Penalties for non-compliance!</a:t>
            </a:r>
          </a:p>
        </p:txBody>
      </p:sp>
    </p:spTree>
    <p:extLst>
      <p:ext uri="{BB962C8B-B14F-4D97-AF65-F5344CB8AC3E}">
        <p14:creationId xmlns:p14="http://schemas.microsoft.com/office/powerpoint/2010/main" val="943357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18000"/>
                <a:satMod val="160000"/>
                <a:lumMod val="28000"/>
              </a:schemeClr>
              <a:schemeClr val="bg2">
                <a:tint val="95000"/>
                <a:satMod val="160000"/>
                <a:lumMod val="116000"/>
              </a:schemeClr>
            </a:duotone>
          </a:blip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0C8C6B1-FE9E-8C5D-B071-1AA2220EC4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blue circle with white text&#10;&#10;AI-generated content may be incorrect.">
            <a:extLst>
              <a:ext uri="{FF2B5EF4-FFF2-40B4-BE49-F238E27FC236}">
                <a16:creationId xmlns:a16="http://schemas.microsoft.com/office/drawing/2014/main" id="{507B72A9-E537-BC08-816B-6E7B8922B2C8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16129" b="27638"/>
          <a:stretch>
            <a:fillRect/>
          </a:stretch>
        </p:blipFill>
        <p:spPr>
          <a:xfrm>
            <a:off x="38937" y="0"/>
            <a:ext cx="12191980" cy="6855970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5FBA502D-1220-95A0-900E-8AA91CA1DB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32000">
                <a:schemeClr val="bg2">
                  <a:lumMod val="75000"/>
                  <a:alpha val="4000"/>
                </a:schemeClr>
              </a:gs>
              <a:gs pos="100000">
                <a:schemeClr val="bg2">
                  <a:lumMod val="40000"/>
                  <a:alpha val="66000"/>
                </a:schemeClr>
              </a:gs>
            </a:gsLst>
            <a:path path="circle">
              <a:fillToRect l="50000" t="5000" r="50000" b="95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EB2A0152-1186-17B5-57C6-268446F052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79272" y="1828800"/>
            <a:ext cx="8833456" cy="3200400"/>
          </a:xfrm>
          <a:prstGeom prst="rect">
            <a:avLst/>
          </a:prstGeom>
          <a:ln w="190500" cap="sq">
            <a:solidFill>
              <a:srgbClr val="FFFFFF"/>
            </a:solidFill>
            <a:miter lim="800000"/>
          </a:ln>
          <a:effectLst>
            <a:outerShdw blurRad="54991" dist="1778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DDE09D-3639-7CDF-6C67-25CEA19BE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3100" y="2097156"/>
            <a:ext cx="8463169" cy="71064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dirty="0">
                <a:solidFill>
                  <a:srgbClr val="00B0F0"/>
                </a:solidFill>
              </a:rPr>
              <a:t>Special Permit Training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CFF461-62E6-6962-027A-777C7DF07022}"/>
              </a:ext>
            </a:extLst>
          </p:cNvPr>
          <p:cNvSpPr txBox="1"/>
          <p:nvPr/>
        </p:nvSpPr>
        <p:spPr>
          <a:xfrm>
            <a:off x="2027581" y="2933617"/>
            <a:ext cx="8214691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DOT-SP-21223</a:t>
            </a:r>
          </a:p>
          <a:p>
            <a:pPr algn="ctr"/>
            <a:r>
              <a:rPr lang="en-US" sz="2800" dirty="0"/>
              <a:t>All employees associated with shipping</a:t>
            </a:r>
          </a:p>
          <a:p>
            <a:endParaRPr lang="en-US" sz="1000" dirty="0"/>
          </a:p>
          <a:p>
            <a:pPr algn="ctr"/>
            <a:r>
              <a:rPr lang="en-US" sz="2800" dirty="0"/>
              <a:t>Available on APAU by 12/31/2025</a:t>
            </a:r>
          </a:p>
        </p:txBody>
      </p:sp>
    </p:spTree>
    <p:extLst>
      <p:ext uri="{BB962C8B-B14F-4D97-AF65-F5344CB8AC3E}">
        <p14:creationId xmlns:p14="http://schemas.microsoft.com/office/powerpoint/2010/main" val="2790793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18000"/>
                <a:satMod val="160000"/>
                <a:lumMod val="28000"/>
              </a:schemeClr>
              <a:schemeClr val="bg2">
                <a:tint val="95000"/>
                <a:satMod val="160000"/>
                <a:lumMod val="116000"/>
              </a:schemeClr>
            </a:duotone>
          </a:blip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E473069-2850-87E2-E299-3E62FA0C32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blue circle with white text&#10;&#10;AI-generated content may be incorrect.">
            <a:extLst>
              <a:ext uri="{FF2B5EF4-FFF2-40B4-BE49-F238E27FC236}">
                <a16:creationId xmlns:a16="http://schemas.microsoft.com/office/drawing/2014/main" id="{A838B9AF-EB41-29B7-210E-263945082BE9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16129" b="27638"/>
          <a:stretch>
            <a:fillRect/>
          </a:stretch>
        </p:blipFill>
        <p:spPr>
          <a:xfrm>
            <a:off x="20" y="2030"/>
            <a:ext cx="12191980" cy="6855970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98AA0BB5-26DB-D942-231A-8AAE842A9E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32000">
                <a:schemeClr val="bg2">
                  <a:lumMod val="75000"/>
                  <a:alpha val="4000"/>
                </a:schemeClr>
              </a:gs>
              <a:gs pos="100000">
                <a:schemeClr val="bg2">
                  <a:lumMod val="40000"/>
                  <a:alpha val="66000"/>
                </a:schemeClr>
              </a:gs>
            </a:gsLst>
            <a:path path="circle">
              <a:fillToRect l="50000" t="5000" r="50000" b="95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A6375DB8-04BC-E002-F60F-F8875E90B9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79272" y="1828800"/>
            <a:ext cx="8833456" cy="3200400"/>
          </a:xfrm>
          <a:prstGeom prst="rect">
            <a:avLst/>
          </a:prstGeom>
          <a:ln w="190500" cap="sq">
            <a:solidFill>
              <a:srgbClr val="FFFFFF"/>
            </a:solidFill>
            <a:miter lim="800000"/>
          </a:ln>
          <a:effectLst>
            <a:outerShdw blurRad="54991" dist="1778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</a:sp3d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BD8B11-6431-2A07-2597-CEF8DCB05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3343" y="1958010"/>
            <a:ext cx="8393053" cy="94421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dirty="0"/>
              <a:t>Questions</a:t>
            </a:r>
            <a:endParaRPr lang="en-US" sz="3700" dirty="0"/>
          </a:p>
        </p:txBody>
      </p:sp>
      <p:pic>
        <p:nvPicPr>
          <p:cNvPr id="5" name="Gráfico 98" descr="Questions">
            <a:extLst>
              <a:ext uri="{FF2B5EF4-FFF2-40B4-BE49-F238E27FC236}">
                <a16:creationId xmlns:a16="http://schemas.microsoft.com/office/drawing/2014/main" id="{EE68653A-BBC9-B80D-62B7-AA1B6782EA5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994413" y="2867438"/>
            <a:ext cx="2020956" cy="2020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1739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BD9919-8F5A-4B99-83E1-E90FE1DCF2E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0E87F72-70BF-43BC-A0D4-53665DC12672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52D646E0-DCC8-4209-B539-AA58186B68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1998</TotalTime>
  <Words>207</Words>
  <Application>Microsoft Office PowerPoint</Application>
  <PresentationFormat>Widescreen</PresentationFormat>
  <Paragraphs>21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Bookman Old Style</vt:lpstr>
      <vt:lpstr>Calibri</vt:lpstr>
      <vt:lpstr>Rockwell</vt:lpstr>
      <vt:lpstr>Damask</vt:lpstr>
      <vt:lpstr>APA TRANSPORTATION UPDATE</vt:lpstr>
      <vt:lpstr>Hours of service</vt:lpstr>
      <vt:lpstr>PHMSA moving forward with APA Request for NPRM</vt:lpstr>
      <vt:lpstr>English language proficiency</vt:lpstr>
      <vt:lpstr>FMCSA is eliminating  MC Numbers</vt:lpstr>
      <vt:lpstr>Special Permit Training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online training platform Exclusively for members of the APA</dc:title>
  <dc:creator>Katherine Bain</dc:creator>
  <cp:lastModifiedBy>Steve Pelkey</cp:lastModifiedBy>
  <cp:revision>6</cp:revision>
  <dcterms:created xsi:type="dcterms:W3CDTF">2025-02-20T05:05:28Z</dcterms:created>
  <dcterms:modified xsi:type="dcterms:W3CDTF">2025-09-25T01:54:33Z</dcterms:modified>
</cp:coreProperties>
</file>