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9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0.xml" ContentType="application/vnd.openxmlformats-officedocument.theme+xml"/>
  <Override PartName="/ppt/slideLayouts/slideLayout35.xml" ContentType="application/vnd.openxmlformats-officedocument.presentationml.slideLayout+xml"/>
  <Override PartName="/ppt/theme/theme11.xml" ContentType="application/vnd.openxmlformats-officedocument.theme+xml"/>
  <Override PartName="/ppt/slideLayouts/slideLayout3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  <p:sldMasterId id="2147483702" r:id="rId5"/>
    <p:sldMasterId id="2147483675" r:id="rId6"/>
    <p:sldMasterId id="2147483650" r:id="rId7"/>
    <p:sldMasterId id="2147483654" r:id="rId8"/>
    <p:sldMasterId id="2147483664" r:id="rId9"/>
    <p:sldMasterId id="2147483721" r:id="rId10"/>
    <p:sldMasterId id="2147483726" r:id="rId11"/>
    <p:sldMasterId id="2147483710" r:id="rId12"/>
    <p:sldMasterId id="2147483678" r:id="rId13"/>
    <p:sldMasterId id="2147483692" r:id="rId14"/>
    <p:sldMasterId id="2147483700" r:id="rId15"/>
  </p:sldMasterIdLst>
  <p:notesMasterIdLst>
    <p:notesMasterId r:id="rId29"/>
  </p:notesMasterIdLst>
  <p:handoutMasterIdLst>
    <p:handoutMasterId r:id="rId30"/>
  </p:handoutMasterIdLst>
  <p:sldIdLst>
    <p:sldId id="256" r:id="rId16"/>
    <p:sldId id="257" r:id="rId17"/>
    <p:sldId id="318" r:id="rId18"/>
    <p:sldId id="258" r:id="rId19"/>
    <p:sldId id="259" r:id="rId20"/>
    <p:sldId id="314" r:id="rId21"/>
    <p:sldId id="316" r:id="rId22"/>
    <p:sldId id="317" r:id="rId23"/>
    <p:sldId id="315" r:id="rId24"/>
    <p:sldId id="270" r:id="rId25"/>
    <p:sldId id="309" r:id="rId26"/>
    <p:sldId id="319" r:id="rId27"/>
    <p:sldId id="31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B0B43A-27B3-F3A4-BB37-EB68FF0581BC}" name="Mitchell, Aaron (PHMSA)" initials="MA(" userId="S::aaron.mitchell@ad.dot.gov::c3f91945-ae7d-4092-b9e8-46084ecfbce0" providerId="AD"/>
  <p188:author id="{31D6CD43-E7A1-219A-DCB4-496E785D3F1C}" name="Nickels, Matthew (PHMSA)" initials="MN" userId="S::Matthew.Nickels@AD.DOT.GOV::1a927b9e-1ca0-4550-9f70-3e78691f8c62" providerId="AD"/>
  <p188:author id="{EAA1B1BD-B33F-1300-0566-FC32D5F859C3}" name="Jacobson, Noah (PHMSA)" initials="NJ" userId="S::noah.jacobson@ad.dot.gov::18343dc8-bb84-4dfe-9eea-c559cfc4071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0B4"/>
    <a:srgbClr val="E4848B"/>
    <a:srgbClr val="D8505A"/>
    <a:srgbClr val="2AC4B2"/>
    <a:srgbClr val="229E8F"/>
    <a:srgbClr val="1B7C70"/>
    <a:srgbClr val="E46C0A"/>
    <a:srgbClr val="131650"/>
    <a:srgbClr val="1C6D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733" autoAdjust="0"/>
  </p:normalViewPr>
  <p:slideViewPr>
    <p:cSldViewPr snapToGrid="0">
      <p:cViewPr varScale="1">
        <p:scale>
          <a:sx n="82" d="100"/>
          <a:sy n="82" d="100"/>
        </p:scale>
        <p:origin x="16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handoutMaster" Target="handoutMasters/handoutMaster1.xml"/><Relationship Id="rId35" Type="http://schemas.microsoft.com/office/2018/10/relationships/authors" Target="authors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399988-AA7F-C7E4-953E-533EB4678A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8C04FC-5DF0-D9E9-9AE4-9FE7F181F0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7B4A9-E1BA-4E4E-9DC4-8DFB91C4EFB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9C66B-4B2D-44EF-F754-239C868888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1F2052-F20B-A1ED-E825-DEC5895002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EBA44-407F-4E57-B99F-F2CFDF100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51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514DD-DAF2-4B8B-9299-5BD898463419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E6A5B3-68A9-4D0B-B26E-9A6AE076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98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6A5B3-68A9-4D0B-B26E-9A6AE07644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09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6A5B3-68A9-4D0B-B26E-9A6AE07644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35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6A5B3-68A9-4D0B-B26E-9A6AE07644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52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6A5B3-68A9-4D0B-B26E-9A6AE07644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64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6A5B3-68A9-4D0B-B26E-9A6AE07644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83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6A5B3-68A9-4D0B-B26E-9A6AE07644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25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6A5B3-68A9-4D0B-B26E-9A6AE07644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6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E195D-9BFD-9F13-96C3-5DC7DD1CC2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2386265"/>
            <a:ext cx="10515600" cy="1558397"/>
          </a:xfrm>
          <a:prstGeom prst="rect">
            <a:avLst/>
          </a:prstGeom>
        </p:spPr>
        <p:txBody>
          <a:bodyPr anchor="b"/>
          <a:lstStyle>
            <a:lvl1pPr algn="ctr">
              <a:defRPr sz="5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Presentation Title (Times New Roman, Bold, 50)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8B12AA-665C-8243-05A1-17793F5904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4087874"/>
            <a:ext cx="10515599" cy="596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(Times New Roman, 38)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F6A7706A-D4B1-BC1A-3394-BE8316F3C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529955"/>
            <a:ext cx="732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4E18C5C-CDAB-0A7B-58BB-FE04039C03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03250" y="6398768"/>
            <a:ext cx="60866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Times New Roman, Bold, 16. First and Last Name - Email</a:t>
            </a:r>
          </a:p>
        </p:txBody>
      </p:sp>
    </p:spTree>
    <p:extLst>
      <p:ext uri="{BB962C8B-B14F-4D97-AF65-F5344CB8AC3E}">
        <p14:creationId xmlns:p14="http://schemas.microsoft.com/office/powerpoint/2010/main" val="93449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8A9B1F-ECED-4D5E-F187-77F1C30207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253"/>
            <a:ext cx="10515600" cy="1145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 (TNR, Bold, 50, Single Line)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091AFC4-EC7D-9EEB-6ABA-3ECE5A5814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34103" y="1363578"/>
            <a:ext cx="5219696" cy="4310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Blue heading for main topics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A884705A-D50B-CB9D-4F12-F0D6210D62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38199" y="1363577"/>
            <a:ext cx="5219696" cy="4310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Blue heading for main topics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BE2DEE2-B631-7F06-422D-E064B4B584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3325" y="6529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22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1">
            <a:extLst>
              <a:ext uri="{FF2B5EF4-FFF2-40B4-BE49-F238E27FC236}">
                <a16:creationId xmlns:a16="http://schemas.microsoft.com/office/drawing/2014/main" id="{5668EF19-B35E-1333-A553-5EA6B7116A8E}"/>
              </a:ext>
            </a:extLst>
          </p:cNvPr>
          <p:cNvSpPr/>
          <p:nvPr userDrawn="1"/>
        </p:nvSpPr>
        <p:spPr>
          <a:xfrm>
            <a:off x="6172200" y="1296149"/>
            <a:ext cx="5777131" cy="569782"/>
          </a:xfrm>
          <a:custGeom>
            <a:avLst/>
            <a:gdLst/>
            <a:ahLst/>
            <a:cxnLst/>
            <a:rect l="l" t="t" r="r" b="b"/>
            <a:pathLst>
              <a:path w="5187767" h="471658">
                <a:moveTo>
                  <a:pt x="0" y="0"/>
                </a:moveTo>
                <a:lnTo>
                  <a:pt x="5187767" y="0"/>
                </a:lnTo>
                <a:lnTo>
                  <a:pt x="5187767" y="471658"/>
                </a:lnTo>
                <a:lnTo>
                  <a:pt x="0" y="471658"/>
                </a:lnTo>
                <a:close/>
              </a:path>
            </a:pathLst>
          </a:custGeom>
          <a:solidFill>
            <a:srgbClr val="E46C0A"/>
          </a:solidFill>
          <a:ln w="25400">
            <a:solidFill>
              <a:srgbClr val="E46C0A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31">
            <a:extLst>
              <a:ext uri="{FF2B5EF4-FFF2-40B4-BE49-F238E27FC236}">
                <a16:creationId xmlns:a16="http://schemas.microsoft.com/office/drawing/2014/main" id="{E957B10E-8929-451B-A6F0-E6F09184AF3E}"/>
              </a:ext>
            </a:extLst>
          </p:cNvPr>
          <p:cNvSpPr/>
          <p:nvPr userDrawn="1"/>
        </p:nvSpPr>
        <p:spPr>
          <a:xfrm>
            <a:off x="251694" y="1303163"/>
            <a:ext cx="5777131" cy="569782"/>
          </a:xfrm>
          <a:custGeom>
            <a:avLst/>
            <a:gdLst/>
            <a:ahLst/>
            <a:cxnLst/>
            <a:rect l="l" t="t" r="r" b="b"/>
            <a:pathLst>
              <a:path w="5187767" h="471658">
                <a:moveTo>
                  <a:pt x="0" y="0"/>
                </a:moveTo>
                <a:lnTo>
                  <a:pt x="5187767" y="0"/>
                </a:lnTo>
                <a:lnTo>
                  <a:pt x="5187767" y="471658"/>
                </a:lnTo>
                <a:lnTo>
                  <a:pt x="0" y="471658"/>
                </a:lnTo>
                <a:close/>
              </a:path>
            </a:pathLst>
          </a:custGeom>
          <a:solidFill>
            <a:srgbClr val="E46C0A"/>
          </a:solidFill>
          <a:ln w="25400">
            <a:solidFill>
              <a:srgbClr val="E46C0A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60E19-1D31-BAA1-100F-E39D9C12E83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296151"/>
            <a:ext cx="5763126" cy="57679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Section Title (TNR, Bold, 28 pt)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AB1B2911-201D-0334-6CE9-19F92BEB91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694" y="1296149"/>
            <a:ext cx="5770128" cy="57679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Section Title (TNR, Bold, 28 pt)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FA39D9-525E-A198-C786-0860C7455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253"/>
            <a:ext cx="10515600" cy="1145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 (TNR, Bold, 50, Single Line)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D793A18B-02F9-6EF7-0327-A28A523006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1694" y="1971766"/>
            <a:ext cx="5797660" cy="3720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Blue heading for main topics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9DE6DAE-5802-B48A-820C-A2DD2C74548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172200" y="1962946"/>
            <a:ext cx="5806684" cy="3720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Blue headings for main topics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13C584DE-E943-7742-D09D-5F72FBC373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3325" y="6529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01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F99800-C596-5598-DF42-A276D7E2B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253"/>
            <a:ext cx="10515600" cy="1145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 (TNR, Bold, 50, Single Line)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B5F23E6-FD5B-35C7-79D5-D6952226A7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3325" y="6529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0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1">
            <a:extLst>
              <a:ext uri="{FF2B5EF4-FFF2-40B4-BE49-F238E27FC236}">
                <a16:creationId xmlns:a16="http://schemas.microsoft.com/office/drawing/2014/main" id="{CC0395F5-A433-AA14-4937-2CF2657BDEEB}"/>
              </a:ext>
            </a:extLst>
          </p:cNvPr>
          <p:cNvSpPr/>
          <p:nvPr userDrawn="1"/>
        </p:nvSpPr>
        <p:spPr>
          <a:xfrm>
            <a:off x="176463" y="1363577"/>
            <a:ext cx="5630779" cy="725905"/>
          </a:xfrm>
          <a:custGeom>
            <a:avLst/>
            <a:gdLst/>
            <a:ahLst/>
            <a:cxnLst/>
            <a:rect l="l" t="t" r="r" b="b"/>
            <a:pathLst>
              <a:path w="5187767" h="471658">
                <a:moveTo>
                  <a:pt x="0" y="0"/>
                </a:moveTo>
                <a:lnTo>
                  <a:pt x="5187767" y="0"/>
                </a:lnTo>
                <a:lnTo>
                  <a:pt x="5187767" y="471658"/>
                </a:lnTo>
                <a:lnTo>
                  <a:pt x="0" y="471658"/>
                </a:lnTo>
                <a:close/>
              </a:path>
            </a:pathLst>
          </a:custGeom>
          <a:solidFill>
            <a:srgbClr val="E46C0A"/>
          </a:solidFill>
          <a:ln w="25400">
            <a:solidFill>
              <a:srgbClr val="E46C0A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4F8F7-5845-F244-BB55-E33796D633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463" y="1363578"/>
            <a:ext cx="5630779" cy="725905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(TNR, Bold, 28 pt)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7F31F50-908E-1717-5A00-9B110380EE0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76463" y="2178617"/>
            <a:ext cx="5630779" cy="38107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Blue heading for main topics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23254B7-5761-938D-9D79-592FF519C1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92624" y="1363578"/>
            <a:ext cx="6037531" cy="4276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Blue heading for main topics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7A8B3406-CDAD-9AB6-13A5-B66905F0F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3325" y="6529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CA83F497-56CB-1651-D96D-A73FE157F4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199" y="248013"/>
            <a:ext cx="11153503" cy="774700"/>
          </a:xfrm>
        </p:spPr>
        <p:txBody>
          <a:bodyPr>
            <a:normAutofit/>
          </a:bodyPr>
          <a:lstStyle>
            <a:lvl1pPr marL="0" indent="0">
              <a:buNone/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(TNR, Bold, 50, Single Line)</a:t>
            </a:r>
          </a:p>
        </p:txBody>
      </p:sp>
    </p:spTree>
    <p:extLst>
      <p:ext uri="{BB962C8B-B14F-4D97-AF65-F5344CB8AC3E}">
        <p14:creationId xmlns:p14="http://schemas.microsoft.com/office/powerpoint/2010/main" val="1281705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3838D8D-EB7F-48F5-2BF0-34189FD0A4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09590" y="1359745"/>
            <a:ext cx="6172200" cy="42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E234B53D-B0FA-3F52-B4C3-E07D69750AE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44380" y="2213895"/>
            <a:ext cx="5678904" cy="3775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Blue heading for main topics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CAEAD5E-0631-5A43-C1DD-D388F9D4A4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3325" y="6529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EC68D03-07A4-F3DB-2F94-256ADA8CB4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199" y="248013"/>
            <a:ext cx="11153503" cy="774700"/>
          </a:xfrm>
        </p:spPr>
        <p:txBody>
          <a:bodyPr>
            <a:normAutofit/>
          </a:bodyPr>
          <a:lstStyle>
            <a:lvl1pPr marL="0" indent="0">
              <a:buNone/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(TNR, Bold, 50, Single Line)</a:t>
            </a:r>
          </a:p>
        </p:txBody>
      </p:sp>
      <p:sp>
        <p:nvSpPr>
          <p:cNvPr id="3" name="Freeform 31">
            <a:extLst>
              <a:ext uri="{FF2B5EF4-FFF2-40B4-BE49-F238E27FC236}">
                <a16:creationId xmlns:a16="http://schemas.microsoft.com/office/drawing/2014/main" id="{2A51BAD3-F9B5-5AC9-D8C1-7BFB20A22E8B}"/>
              </a:ext>
            </a:extLst>
          </p:cNvPr>
          <p:cNvSpPr/>
          <p:nvPr userDrawn="1"/>
        </p:nvSpPr>
        <p:spPr>
          <a:xfrm>
            <a:off x="176463" y="1305426"/>
            <a:ext cx="5630779" cy="802251"/>
          </a:xfrm>
          <a:custGeom>
            <a:avLst/>
            <a:gdLst/>
            <a:ahLst/>
            <a:cxnLst/>
            <a:rect l="l" t="t" r="r" b="b"/>
            <a:pathLst>
              <a:path w="5187767" h="471658">
                <a:moveTo>
                  <a:pt x="0" y="0"/>
                </a:moveTo>
                <a:lnTo>
                  <a:pt x="5187767" y="0"/>
                </a:lnTo>
                <a:lnTo>
                  <a:pt x="5187767" y="471658"/>
                </a:lnTo>
                <a:lnTo>
                  <a:pt x="0" y="471658"/>
                </a:lnTo>
                <a:close/>
              </a:path>
            </a:pathLst>
          </a:custGeom>
          <a:solidFill>
            <a:srgbClr val="E46C0A"/>
          </a:solidFill>
          <a:ln w="25400">
            <a:solidFill>
              <a:srgbClr val="E46C0A"/>
            </a:solidFill>
          </a:ln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A58800C-D8CA-0C88-8034-C6CC9D88E9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380" y="1305426"/>
            <a:ext cx="5678904" cy="802251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 dirty="0"/>
              <a:t>Section (TNR, Bold, 28 pt)</a:t>
            </a:r>
          </a:p>
        </p:txBody>
      </p:sp>
    </p:spTree>
    <p:extLst>
      <p:ext uri="{BB962C8B-B14F-4D97-AF65-F5344CB8AC3E}">
        <p14:creationId xmlns:p14="http://schemas.microsoft.com/office/powerpoint/2010/main" val="162525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11156A-061F-41DD-38DE-32B6B8569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3325" y="6529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67C5309-006A-2109-25DE-665610A871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39880"/>
            <a:ext cx="10515600" cy="430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Orange heading for subtopics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7AF26F6-7FBC-F79D-51E7-1FB870B305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379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(TNR, Bold, 50, Single Line)</a:t>
            </a:r>
          </a:p>
        </p:txBody>
      </p:sp>
    </p:spTree>
    <p:extLst>
      <p:ext uri="{BB962C8B-B14F-4D97-AF65-F5344CB8AC3E}">
        <p14:creationId xmlns:p14="http://schemas.microsoft.com/office/powerpoint/2010/main" val="2027544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1C687D-04DA-526F-69FC-C6FC84263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3325" y="6529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EB3B5EF-3D0F-FF72-C251-F392C07E9B5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72202" y="1363578"/>
            <a:ext cx="5181598" cy="4268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Orange heading for subtopics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CF4C089-FA70-941C-235A-055B3E3489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63578"/>
            <a:ext cx="5181598" cy="4268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Orange heading for subtopics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E14465E5-6680-4917-7BAB-3A730B9897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554"/>
            <a:ext cx="10515600" cy="1310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 (TNR, Bold, 50, Single Line)</a:t>
            </a:r>
          </a:p>
        </p:txBody>
      </p:sp>
    </p:spTree>
    <p:extLst>
      <p:ext uri="{BB962C8B-B14F-4D97-AF65-F5344CB8AC3E}">
        <p14:creationId xmlns:p14="http://schemas.microsoft.com/office/powerpoint/2010/main" val="3234768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1">
            <a:extLst>
              <a:ext uri="{FF2B5EF4-FFF2-40B4-BE49-F238E27FC236}">
                <a16:creationId xmlns:a16="http://schemas.microsoft.com/office/drawing/2014/main" id="{8F0F5A72-CD85-55B2-173C-CBE650AB1357}"/>
              </a:ext>
            </a:extLst>
          </p:cNvPr>
          <p:cNvSpPr/>
          <p:nvPr userDrawn="1"/>
        </p:nvSpPr>
        <p:spPr>
          <a:xfrm>
            <a:off x="352926" y="1296149"/>
            <a:ext cx="5675898" cy="598582"/>
          </a:xfrm>
          <a:custGeom>
            <a:avLst/>
            <a:gdLst/>
            <a:ahLst/>
            <a:cxnLst/>
            <a:rect l="l" t="t" r="r" b="b"/>
            <a:pathLst>
              <a:path w="5187767" h="471658">
                <a:moveTo>
                  <a:pt x="0" y="0"/>
                </a:moveTo>
                <a:lnTo>
                  <a:pt x="5187767" y="0"/>
                </a:lnTo>
                <a:lnTo>
                  <a:pt x="5187767" y="471658"/>
                </a:lnTo>
                <a:lnTo>
                  <a:pt x="0" y="471658"/>
                </a:lnTo>
                <a:close/>
              </a:path>
            </a:pathLst>
          </a:custGeom>
          <a:solidFill>
            <a:srgbClr val="131650"/>
          </a:solidFill>
        </p:spPr>
      </p:sp>
      <p:sp>
        <p:nvSpPr>
          <p:cNvPr id="17" name="Freeform 31">
            <a:extLst>
              <a:ext uri="{FF2B5EF4-FFF2-40B4-BE49-F238E27FC236}">
                <a16:creationId xmlns:a16="http://schemas.microsoft.com/office/drawing/2014/main" id="{A180DA4B-5668-3E0C-7305-F8FCAA0D0E48}"/>
              </a:ext>
            </a:extLst>
          </p:cNvPr>
          <p:cNvSpPr/>
          <p:nvPr userDrawn="1"/>
        </p:nvSpPr>
        <p:spPr>
          <a:xfrm>
            <a:off x="6165376" y="1289325"/>
            <a:ext cx="5673698" cy="598582"/>
          </a:xfrm>
          <a:custGeom>
            <a:avLst/>
            <a:gdLst/>
            <a:ahLst/>
            <a:cxnLst/>
            <a:rect l="l" t="t" r="r" b="b"/>
            <a:pathLst>
              <a:path w="5187767" h="471658">
                <a:moveTo>
                  <a:pt x="0" y="0"/>
                </a:moveTo>
                <a:lnTo>
                  <a:pt x="5187767" y="0"/>
                </a:lnTo>
                <a:lnTo>
                  <a:pt x="5187767" y="471658"/>
                </a:lnTo>
                <a:lnTo>
                  <a:pt x="0" y="471658"/>
                </a:lnTo>
                <a:close/>
              </a:path>
            </a:pathLst>
          </a:custGeom>
          <a:solidFill>
            <a:srgbClr val="131650"/>
          </a:solidFill>
        </p:spPr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60E19-1D31-BAA1-100F-E39D9C12E83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296151"/>
            <a:ext cx="5644648" cy="57679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Section Title (TNR, Bold, 28)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AB1B2911-201D-0334-6CE9-19F92BEB91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152" y="1296149"/>
            <a:ext cx="5646670" cy="57679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Section Title (TNR, Bold, 28)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B4CE241-BF72-ADE9-0E3F-CDE46D9C0C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343325" y="6529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B1DB73D-B551-9A16-8449-1D52017F3A1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5152" y="1978024"/>
            <a:ext cx="5644648" cy="3670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Orange heading for subtopics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2583673-A035-9E96-8DB8-E4721AA2B56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172200" y="1978024"/>
            <a:ext cx="5644648" cy="3670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Orange heading for subtopics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A9C7BD5-107F-D398-CF94-F50FD04863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3398" y="1459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(TNR, Bold, 50, Single Line)</a:t>
            </a:r>
          </a:p>
        </p:txBody>
      </p:sp>
    </p:spTree>
    <p:extLst>
      <p:ext uri="{BB962C8B-B14F-4D97-AF65-F5344CB8AC3E}">
        <p14:creationId xmlns:p14="http://schemas.microsoft.com/office/powerpoint/2010/main" val="1517899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E99CB49-2CDB-59E9-EF3F-43BC4C1D8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253"/>
            <a:ext cx="10515600" cy="1145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 (TNR, Bold, 50, Single Line)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210334-BEDE-7576-8B96-2B1C212D9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3325" y="6529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2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31">
            <a:extLst>
              <a:ext uri="{FF2B5EF4-FFF2-40B4-BE49-F238E27FC236}">
                <a16:creationId xmlns:a16="http://schemas.microsoft.com/office/drawing/2014/main" id="{6B923F35-7F26-E9F9-FCF0-9EFBA327FC87}"/>
              </a:ext>
            </a:extLst>
          </p:cNvPr>
          <p:cNvSpPr/>
          <p:nvPr userDrawn="1"/>
        </p:nvSpPr>
        <p:spPr>
          <a:xfrm>
            <a:off x="135491" y="1303395"/>
            <a:ext cx="5705580" cy="802251"/>
          </a:xfrm>
          <a:custGeom>
            <a:avLst/>
            <a:gdLst/>
            <a:ahLst/>
            <a:cxnLst/>
            <a:rect l="l" t="t" r="r" b="b"/>
            <a:pathLst>
              <a:path w="5187767" h="471658">
                <a:moveTo>
                  <a:pt x="0" y="0"/>
                </a:moveTo>
                <a:lnTo>
                  <a:pt x="5187767" y="0"/>
                </a:lnTo>
                <a:lnTo>
                  <a:pt x="5187767" y="471658"/>
                </a:lnTo>
                <a:lnTo>
                  <a:pt x="0" y="471658"/>
                </a:lnTo>
                <a:close/>
              </a:path>
            </a:pathLst>
          </a:custGeom>
          <a:solidFill>
            <a:srgbClr val="131650"/>
          </a:solidFill>
        </p:spPr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6C619F39-1B6F-FC87-6E0B-A67E1FA2F335}"/>
              </a:ext>
            </a:extLst>
          </p:cNvPr>
          <p:cNvSpPr txBox="1"/>
          <p:nvPr/>
        </p:nvSpPr>
        <p:spPr>
          <a:xfrm>
            <a:off x="230686" y="1347774"/>
            <a:ext cx="8897272" cy="110360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5BBB68D-C896-3132-20D8-EA0CFA349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380" y="1305426"/>
            <a:ext cx="5678904" cy="802251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 dirty="0"/>
              <a:t>Section (TNR, Bold, 28 pt)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EE5D7C7B-2A13-3215-C0B9-9DD02E1F477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909590" y="1359745"/>
            <a:ext cx="6172200" cy="4306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[Click to add picture or delete box and Insert Picture]</a:t>
            </a:r>
          </a:p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E10E396-2C8C-04C9-64E1-C554D8316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3325" y="6529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B5AAB5E-C370-C311-D15A-96C5F99EFDD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35491" y="2178617"/>
            <a:ext cx="5678904" cy="38107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Orange heading for subtopics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  <a:p>
            <a:pPr lvl="4"/>
            <a:r>
              <a:rPr lang="en-US" dirty="0"/>
              <a:t>Sub-bullet (Times New Roman, 20)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FD2897C-4552-9BB3-7A8D-89D80C1C51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199" y="248013"/>
            <a:ext cx="11153503" cy="774700"/>
          </a:xfrm>
        </p:spPr>
        <p:txBody>
          <a:bodyPr>
            <a:normAutofit/>
          </a:bodyPr>
          <a:lstStyle>
            <a:lvl1pPr marL="0" indent="0">
              <a:buNone/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(TNR, Bold, 50, Single Line)</a:t>
            </a:r>
          </a:p>
        </p:txBody>
      </p:sp>
    </p:spTree>
    <p:extLst>
      <p:ext uri="{BB962C8B-B14F-4D97-AF65-F5344CB8AC3E}">
        <p14:creationId xmlns:p14="http://schemas.microsoft.com/office/powerpoint/2010/main" val="2162586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A8C4DE-F7B9-7C9B-BE7E-B51EAF0E44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2386265"/>
            <a:ext cx="10515600" cy="1558397"/>
          </a:xfrm>
          <a:prstGeom prst="rect">
            <a:avLst/>
          </a:prstGeom>
        </p:spPr>
        <p:txBody>
          <a:bodyPr anchor="b"/>
          <a:lstStyle>
            <a:lvl1pPr algn="ctr">
              <a:defRPr sz="5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340088-DD67-F382-DD12-00C4AA90A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529955"/>
            <a:ext cx="732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3AF8F1A-564E-68C8-76ED-9F936A1C4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03250" y="6398768"/>
            <a:ext cx="60866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Times New Roman, Bold, 16. First and Last Name - Email</a:t>
            </a:r>
          </a:p>
        </p:txBody>
      </p:sp>
    </p:spTree>
    <p:extLst>
      <p:ext uri="{BB962C8B-B14F-4D97-AF65-F5344CB8AC3E}">
        <p14:creationId xmlns:p14="http://schemas.microsoft.com/office/powerpoint/2010/main" val="3952225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36D8542-5101-EBC0-45BD-A4190B5308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199" y="248013"/>
            <a:ext cx="11153503" cy="774700"/>
          </a:xfrm>
        </p:spPr>
        <p:txBody>
          <a:bodyPr>
            <a:normAutofit/>
          </a:bodyPr>
          <a:lstStyle>
            <a:lvl1pPr marL="0" indent="0">
              <a:buNone/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(TNR, Bold, 50, Single Line)</a:t>
            </a:r>
          </a:p>
        </p:txBody>
      </p:sp>
      <p:sp>
        <p:nvSpPr>
          <p:cNvPr id="14" name="Freeform 31">
            <a:extLst>
              <a:ext uri="{FF2B5EF4-FFF2-40B4-BE49-F238E27FC236}">
                <a16:creationId xmlns:a16="http://schemas.microsoft.com/office/drawing/2014/main" id="{7D7C5BDC-6C7A-2A84-EB2E-A3B4CEA7AD95}"/>
              </a:ext>
            </a:extLst>
          </p:cNvPr>
          <p:cNvSpPr/>
          <p:nvPr userDrawn="1"/>
        </p:nvSpPr>
        <p:spPr>
          <a:xfrm>
            <a:off x="171585" y="1357605"/>
            <a:ext cx="5640533" cy="774915"/>
          </a:xfrm>
          <a:custGeom>
            <a:avLst/>
            <a:gdLst/>
            <a:ahLst/>
            <a:cxnLst/>
            <a:rect l="l" t="t" r="r" b="b"/>
            <a:pathLst>
              <a:path w="5187767" h="471658">
                <a:moveTo>
                  <a:pt x="0" y="0"/>
                </a:moveTo>
                <a:lnTo>
                  <a:pt x="5187767" y="0"/>
                </a:lnTo>
                <a:lnTo>
                  <a:pt x="5187767" y="471658"/>
                </a:lnTo>
                <a:lnTo>
                  <a:pt x="0" y="471658"/>
                </a:lnTo>
                <a:close/>
              </a:path>
            </a:pathLst>
          </a:custGeom>
          <a:solidFill>
            <a:srgbClr val="131650"/>
          </a:solidFill>
        </p:spPr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F840F3C-89C4-649C-874D-91C934D36A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463" y="1363578"/>
            <a:ext cx="5630779" cy="725905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(TNR, Bold, 28 pt)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42A3F622-9075-4687-DB31-5F30640B03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3325" y="6529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A60F1-870C-501F-3158-7CF71375085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76463" y="2177799"/>
            <a:ext cx="5630779" cy="3811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Orange heading for subtopics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C50A38C-A84B-D5BF-43AC-61A18E763A8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43600" y="1357605"/>
            <a:ext cx="5956300" cy="4282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Orange heading for subtopics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</p:spTree>
    <p:extLst>
      <p:ext uri="{BB962C8B-B14F-4D97-AF65-F5344CB8AC3E}">
        <p14:creationId xmlns:p14="http://schemas.microsoft.com/office/powerpoint/2010/main" val="3107826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F99800-C596-5598-DF42-A276D7E2B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253"/>
            <a:ext cx="10515600" cy="1145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 (TNR, Bold, 50, Single Line)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B5F23E6-FD5B-35C7-79D5-D6952226A7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3325" y="6529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58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E99CB49-2CDB-59E9-EF3F-43BC4C1D8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253"/>
            <a:ext cx="10515600" cy="1145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 (TNR, Bold, 50, Single Line)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210334-BEDE-7576-8B96-2B1C212D9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3325" y="6529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08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9C6AD6-4490-FF86-8D87-D5FDB6A66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253"/>
            <a:ext cx="10515600" cy="1145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 (TNR, Bold, 50, Single Line)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88069A6-64BD-999F-2470-BC4A73BE363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38200" y="1339880"/>
            <a:ext cx="10515600" cy="4317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Blue heading for main topics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9F0CBB9-4F8F-42BD-048B-D336D8A82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8076" y="65274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tx1"/>
                </a:solidFill>
              </a:defRPr>
            </a:lvl1pPr>
          </a:lstStyle>
          <a:p>
            <a:fld id="{E235EFAC-05D4-45CF-9D12-504953016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58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8A9B1F-ECED-4D5E-F187-77F1C30207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253"/>
            <a:ext cx="10515600" cy="1145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 (TNR, Bold, 50, Single Line)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D9765E1-8F52-8ED8-17B4-D64EA94ECEE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38200" y="1363579"/>
            <a:ext cx="5181600" cy="426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Blue heading for main topics (Times New Roman, 28)</a:t>
            </a:r>
          </a:p>
          <a:p>
            <a:pPr lvl="1"/>
            <a:r>
              <a:rPr lang="en-US" dirty="0"/>
              <a:t>Sub-bullet (Times New Roman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F7B462B-FDC6-12A1-B2DF-44549B351FF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72202" y="1363578"/>
            <a:ext cx="5181598" cy="4268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Blue heading for main topics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A83D619D-42A3-3D3A-13F9-FD1E73A43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8076" y="65274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tx1"/>
                </a:solidFill>
              </a:defRPr>
            </a:lvl1pPr>
          </a:lstStyle>
          <a:p>
            <a:fld id="{E235EFAC-05D4-45CF-9D12-504953016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478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1">
            <a:extLst>
              <a:ext uri="{FF2B5EF4-FFF2-40B4-BE49-F238E27FC236}">
                <a16:creationId xmlns:a16="http://schemas.microsoft.com/office/drawing/2014/main" id="{96FEB164-5F2C-A2D2-FE2F-E384D853621E}"/>
              </a:ext>
            </a:extLst>
          </p:cNvPr>
          <p:cNvSpPr/>
          <p:nvPr userDrawn="1"/>
        </p:nvSpPr>
        <p:spPr>
          <a:xfrm>
            <a:off x="6172200" y="1296149"/>
            <a:ext cx="5777131" cy="569782"/>
          </a:xfrm>
          <a:custGeom>
            <a:avLst/>
            <a:gdLst/>
            <a:ahLst/>
            <a:cxnLst/>
            <a:rect l="l" t="t" r="r" b="b"/>
            <a:pathLst>
              <a:path w="5187767" h="471658">
                <a:moveTo>
                  <a:pt x="0" y="0"/>
                </a:moveTo>
                <a:lnTo>
                  <a:pt x="5187767" y="0"/>
                </a:lnTo>
                <a:lnTo>
                  <a:pt x="5187767" y="471658"/>
                </a:lnTo>
                <a:lnTo>
                  <a:pt x="0" y="471658"/>
                </a:lnTo>
                <a:close/>
              </a:path>
            </a:pathLst>
          </a:custGeom>
          <a:solidFill>
            <a:srgbClr val="E46C0A"/>
          </a:solidFill>
          <a:ln w="25400">
            <a:solidFill>
              <a:srgbClr val="E46C0A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31">
            <a:extLst>
              <a:ext uri="{FF2B5EF4-FFF2-40B4-BE49-F238E27FC236}">
                <a16:creationId xmlns:a16="http://schemas.microsoft.com/office/drawing/2014/main" id="{AE85620B-CA84-A1C6-42B6-F193C6595B01}"/>
              </a:ext>
            </a:extLst>
          </p:cNvPr>
          <p:cNvSpPr/>
          <p:nvPr userDrawn="1"/>
        </p:nvSpPr>
        <p:spPr>
          <a:xfrm>
            <a:off x="251694" y="1303163"/>
            <a:ext cx="5777131" cy="569782"/>
          </a:xfrm>
          <a:custGeom>
            <a:avLst/>
            <a:gdLst/>
            <a:ahLst/>
            <a:cxnLst/>
            <a:rect l="l" t="t" r="r" b="b"/>
            <a:pathLst>
              <a:path w="5187767" h="471658">
                <a:moveTo>
                  <a:pt x="0" y="0"/>
                </a:moveTo>
                <a:lnTo>
                  <a:pt x="5187767" y="0"/>
                </a:lnTo>
                <a:lnTo>
                  <a:pt x="5187767" y="471658"/>
                </a:lnTo>
                <a:lnTo>
                  <a:pt x="0" y="471658"/>
                </a:lnTo>
                <a:close/>
              </a:path>
            </a:pathLst>
          </a:custGeom>
          <a:solidFill>
            <a:srgbClr val="E46C0A"/>
          </a:solidFill>
          <a:ln w="25400">
            <a:solidFill>
              <a:srgbClr val="E46C0A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60E19-1D31-BAA1-100F-E39D9C12E83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296151"/>
            <a:ext cx="5763126" cy="57679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Section Title (TNR, Bold, 28 pt)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AB1B2911-201D-0334-6CE9-19F92BEB91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694" y="1296149"/>
            <a:ext cx="5770128" cy="57679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Section Title (TNR, Bold, 28 pt)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FA39D9-525E-A198-C786-0860C7455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253"/>
            <a:ext cx="10515600" cy="1145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 (TNR, Bold, 50, Single Line)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32A80DA-A9AB-5B09-3453-682ED5CD25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51694" y="1916319"/>
            <a:ext cx="5770128" cy="3732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Blue heading for main topics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BE3BA6A-FFC0-AFCD-C481-C917A40EC38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63176" y="1916319"/>
            <a:ext cx="5772150" cy="3732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Blue heading for main topics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E0E7A5C-A5B8-3AF0-389C-6B025F01F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8076" y="65274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tx1"/>
                </a:solidFill>
              </a:defRPr>
            </a:lvl1pPr>
          </a:lstStyle>
          <a:p>
            <a:fld id="{E235EFAC-05D4-45CF-9D12-504953016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36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F99800-C596-5598-DF42-A276D7E2B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253"/>
            <a:ext cx="10515600" cy="1145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 (TNR, Bold, 50, Single Line)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F6B9BC3-B428-344A-006B-D6F7DE45B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8076" y="65274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tx1"/>
                </a:solidFill>
              </a:defRPr>
            </a:lvl1pPr>
          </a:lstStyle>
          <a:p>
            <a:fld id="{E235EFAC-05D4-45CF-9D12-504953016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232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1">
            <a:extLst>
              <a:ext uri="{FF2B5EF4-FFF2-40B4-BE49-F238E27FC236}">
                <a16:creationId xmlns:a16="http://schemas.microsoft.com/office/drawing/2014/main" id="{6646D0F1-2A6C-EED7-9C87-90A70B072F55}"/>
              </a:ext>
            </a:extLst>
          </p:cNvPr>
          <p:cNvSpPr/>
          <p:nvPr userDrawn="1"/>
        </p:nvSpPr>
        <p:spPr>
          <a:xfrm>
            <a:off x="176463" y="1363577"/>
            <a:ext cx="5630779" cy="725905"/>
          </a:xfrm>
          <a:custGeom>
            <a:avLst/>
            <a:gdLst/>
            <a:ahLst/>
            <a:cxnLst/>
            <a:rect l="l" t="t" r="r" b="b"/>
            <a:pathLst>
              <a:path w="5187767" h="471658">
                <a:moveTo>
                  <a:pt x="0" y="0"/>
                </a:moveTo>
                <a:lnTo>
                  <a:pt x="5187767" y="0"/>
                </a:lnTo>
                <a:lnTo>
                  <a:pt x="5187767" y="471658"/>
                </a:lnTo>
                <a:lnTo>
                  <a:pt x="0" y="471658"/>
                </a:lnTo>
                <a:close/>
              </a:path>
            </a:pathLst>
          </a:custGeom>
          <a:solidFill>
            <a:srgbClr val="E46C0A"/>
          </a:solidFill>
          <a:ln w="25400">
            <a:solidFill>
              <a:srgbClr val="E46C0A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4F8F7-5845-F244-BB55-E33796D633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463" y="1363578"/>
            <a:ext cx="5630779" cy="725905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(TNR, Bold, 28 pt)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865272-65CD-4FA5-1CED-207D9E4A599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76463" y="2179398"/>
            <a:ext cx="5630779" cy="3809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Blue heading for main topics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245A774-8638-ED66-6813-2E4C60B7CC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81700" y="1363577"/>
            <a:ext cx="6033837" cy="4293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Blue heading for main topics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24)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72F9E3B-D600-FB71-8075-082486DF16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8076" y="65274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tx1"/>
                </a:solidFill>
              </a:defRPr>
            </a:lvl1pPr>
          </a:lstStyle>
          <a:p>
            <a:fld id="{E235EFAC-05D4-45CF-9D12-504953016A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CEEC934C-118D-7243-5B6A-6ECBA3F110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199" y="248013"/>
            <a:ext cx="11153503" cy="774700"/>
          </a:xfrm>
        </p:spPr>
        <p:txBody>
          <a:bodyPr>
            <a:normAutofit/>
          </a:bodyPr>
          <a:lstStyle>
            <a:lvl1pPr marL="0" indent="0">
              <a:buNone/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(TNR, Bold, 50, Single Line)</a:t>
            </a:r>
          </a:p>
        </p:txBody>
      </p:sp>
    </p:spTree>
    <p:extLst>
      <p:ext uri="{BB962C8B-B14F-4D97-AF65-F5344CB8AC3E}">
        <p14:creationId xmlns:p14="http://schemas.microsoft.com/office/powerpoint/2010/main" val="26837755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1">
            <a:extLst>
              <a:ext uri="{FF2B5EF4-FFF2-40B4-BE49-F238E27FC236}">
                <a16:creationId xmlns:a16="http://schemas.microsoft.com/office/drawing/2014/main" id="{9B8E55CB-F3B5-4862-0544-DE84756C0704}"/>
              </a:ext>
            </a:extLst>
          </p:cNvPr>
          <p:cNvSpPr/>
          <p:nvPr userDrawn="1"/>
        </p:nvSpPr>
        <p:spPr>
          <a:xfrm>
            <a:off x="176463" y="1305426"/>
            <a:ext cx="5630779" cy="802251"/>
          </a:xfrm>
          <a:custGeom>
            <a:avLst/>
            <a:gdLst/>
            <a:ahLst/>
            <a:cxnLst/>
            <a:rect l="l" t="t" r="r" b="b"/>
            <a:pathLst>
              <a:path w="5187767" h="471658">
                <a:moveTo>
                  <a:pt x="0" y="0"/>
                </a:moveTo>
                <a:lnTo>
                  <a:pt x="5187767" y="0"/>
                </a:lnTo>
                <a:lnTo>
                  <a:pt x="5187767" y="471658"/>
                </a:lnTo>
                <a:lnTo>
                  <a:pt x="0" y="471658"/>
                </a:lnTo>
                <a:close/>
              </a:path>
            </a:pathLst>
          </a:custGeom>
          <a:solidFill>
            <a:srgbClr val="E46C0A"/>
          </a:solidFill>
          <a:ln w="25400">
            <a:solidFill>
              <a:srgbClr val="E46C0A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58800C-D8CA-0C88-8034-C6CC9D88E9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380" y="1305426"/>
            <a:ext cx="5678904" cy="802251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 dirty="0"/>
              <a:t>Section (TNR, Bold, 28 pt)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3838D8D-EB7F-48F5-2BF0-34189FD0A41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909590" y="1359745"/>
            <a:ext cx="6172200" cy="4289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[Click to add picture or delete box and Insert Picture]</a:t>
            </a:r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C7C7939-7D52-8BCA-F08D-4C25ED29E02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44380" y="2150025"/>
            <a:ext cx="5696691" cy="3839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Blue heading for main topics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13BFE3C-EA63-A1FE-8B2A-0489368BB0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8076" y="65274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tx1"/>
                </a:solidFill>
              </a:defRPr>
            </a:lvl1pPr>
          </a:lstStyle>
          <a:p>
            <a:fld id="{E235EFAC-05D4-45CF-9D12-504953016A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73434039-EB77-553A-7CA4-4DCE2408C6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199" y="248013"/>
            <a:ext cx="11153503" cy="774700"/>
          </a:xfrm>
        </p:spPr>
        <p:txBody>
          <a:bodyPr>
            <a:normAutofit/>
          </a:bodyPr>
          <a:lstStyle>
            <a:lvl1pPr marL="0" indent="0">
              <a:buNone/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(TNR, Bold, 50, Single Line)</a:t>
            </a:r>
          </a:p>
        </p:txBody>
      </p:sp>
    </p:spTree>
    <p:extLst>
      <p:ext uri="{BB962C8B-B14F-4D97-AF65-F5344CB8AC3E}">
        <p14:creationId xmlns:p14="http://schemas.microsoft.com/office/powerpoint/2010/main" val="2090335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428C402-6817-7FF8-87C2-FD4F691665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253"/>
            <a:ext cx="10515600" cy="1145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 (TNR, Bold, 50, Single Line)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CA551C3-C95B-1987-D988-5B2CB1807B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1339880"/>
            <a:ext cx="10515600" cy="4334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Orange heading for subtopics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226ABC5-ABE1-7810-BDCB-F91A99EAB4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8076" y="65274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tx1"/>
                </a:solidFill>
              </a:defRPr>
            </a:lvl1pPr>
          </a:lstStyle>
          <a:p>
            <a:fld id="{E235EFAC-05D4-45CF-9D12-504953016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49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E195D-9BFD-9F13-96C3-5DC7DD1CC2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2386265"/>
            <a:ext cx="10515600" cy="1558397"/>
          </a:xfrm>
          <a:prstGeom prst="rect">
            <a:avLst/>
          </a:prstGeom>
        </p:spPr>
        <p:txBody>
          <a:bodyPr anchor="b"/>
          <a:lstStyle>
            <a:lvl1pPr algn="ctr">
              <a:defRPr sz="5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Presentation Title (Times New Roman, Bold, 50)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8B12AA-665C-8243-05A1-17793F5904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4087874"/>
            <a:ext cx="10515599" cy="5964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(Times New Roman, 38)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F6A7706A-D4B1-BC1A-3394-BE8316F3C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529955"/>
            <a:ext cx="732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4E18C5C-CDAB-0A7B-58BB-FE04039C03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03250" y="6398768"/>
            <a:ext cx="60866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Times New Roman, Bold, 16. First and Last Name - Email</a:t>
            </a:r>
          </a:p>
        </p:txBody>
      </p:sp>
    </p:spTree>
    <p:extLst>
      <p:ext uri="{BB962C8B-B14F-4D97-AF65-F5344CB8AC3E}">
        <p14:creationId xmlns:p14="http://schemas.microsoft.com/office/powerpoint/2010/main" val="12333513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E7350C0-E58A-A4EB-996F-C1034FBCC3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253"/>
            <a:ext cx="10515600" cy="1145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 (TNR, Bold, 50, Single Line)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431A4CC-6A64-E9EF-2155-389DE9EF97A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63579"/>
            <a:ext cx="5257800" cy="4684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Orange heading for subtopics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C12E59-F6FC-3E2F-7BED-28F2E151847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82834" y="1363578"/>
            <a:ext cx="5257800" cy="4268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Orange heading for subtopics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9AF97E7-0254-A1E7-B1E2-F9625A3CA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8076" y="65274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tx1"/>
                </a:solidFill>
              </a:defRPr>
            </a:lvl1pPr>
          </a:lstStyle>
          <a:p>
            <a:fld id="{E235EFAC-05D4-45CF-9D12-504953016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84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1">
            <a:extLst>
              <a:ext uri="{FF2B5EF4-FFF2-40B4-BE49-F238E27FC236}">
                <a16:creationId xmlns:a16="http://schemas.microsoft.com/office/drawing/2014/main" id="{8F0F5A72-CD85-55B2-173C-CBE650AB1357}"/>
              </a:ext>
            </a:extLst>
          </p:cNvPr>
          <p:cNvSpPr/>
          <p:nvPr userDrawn="1"/>
        </p:nvSpPr>
        <p:spPr>
          <a:xfrm>
            <a:off x="352926" y="1296149"/>
            <a:ext cx="5675898" cy="598582"/>
          </a:xfrm>
          <a:custGeom>
            <a:avLst/>
            <a:gdLst/>
            <a:ahLst/>
            <a:cxnLst/>
            <a:rect l="l" t="t" r="r" b="b"/>
            <a:pathLst>
              <a:path w="5187767" h="471658">
                <a:moveTo>
                  <a:pt x="0" y="0"/>
                </a:moveTo>
                <a:lnTo>
                  <a:pt x="5187767" y="0"/>
                </a:lnTo>
                <a:lnTo>
                  <a:pt x="5187767" y="471658"/>
                </a:lnTo>
                <a:lnTo>
                  <a:pt x="0" y="471658"/>
                </a:lnTo>
                <a:close/>
              </a:path>
            </a:pathLst>
          </a:custGeom>
          <a:solidFill>
            <a:srgbClr val="131650"/>
          </a:solidFill>
        </p:spPr>
      </p:sp>
      <p:sp>
        <p:nvSpPr>
          <p:cNvPr id="17" name="Freeform 31">
            <a:extLst>
              <a:ext uri="{FF2B5EF4-FFF2-40B4-BE49-F238E27FC236}">
                <a16:creationId xmlns:a16="http://schemas.microsoft.com/office/drawing/2014/main" id="{A180DA4B-5668-3E0C-7305-F8FCAA0D0E48}"/>
              </a:ext>
            </a:extLst>
          </p:cNvPr>
          <p:cNvSpPr/>
          <p:nvPr userDrawn="1"/>
        </p:nvSpPr>
        <p:spPr>
          <a:xfrm>
            <a:off x="6165376" y="1289325"/>
            <a:ext cx="5673698" cy="598582"/>
          </a:xfrm>
          <a:custGeom>
            <a:avLst/>
            <a:gdLst/>
            <a:ahLst/>
            <a:cxnLst/>
            <a:rect l="l" t="t" r="r" b="b"/>
            <a:pathLst>
              <a:path w="5187767" h="471658">
                <a:moveTo>
                  <a:pt x="0" y="0"/>
                </a:moveTo>
                <a:lnTo>
                  <a:pt x="5187767" y="0"/>
                </a:lnTo>
                <a:lnTo>
                  <a:pt x="5187767" y="471658"/>
                </a:lnTo>
                <a:lnTo>
                  <a:pt x="0" y="471658"/>
                </a:lnTo>
                <a:close/>
              </a:path>
            </a:pathLst>
          </a:custGeom>
          <a:solidFill>
            <a:srgbClr val="131650"/>
          </a:solidFill>
        </p:spPr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60E19-1D31-BAA1-100F-E39D9C12E83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296151"/>
            <a:ext cx="5644648" cy="57679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Section Title (TNR, Bold, 28)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AB1B2911-201D-0334-6CE9-19F92BEB91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152" y="1296149"/>
            <a:ext cx="5646670" cy="57679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Section Title (TNR, Bold, 28)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B1C915A-75C7-0D5D-BB03-156A69EAE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253"/>
            <a:ext cx="10515600" cy="1145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 (TNR, Bold, 50, Single Line)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BEA2AC5-766B-CA84-0A7B-397B8FD799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5152" y="1976975"/>
            <a:ext cx="5675898" cy="4086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Orange heading for subtopics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9736FA5-91D3-3732-27AC-C4EA6E654B9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94604" y="1976975"/>
            <a:ext cx="5622244" cy="3688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Orange heading for subtopics 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F0486D4-859E-DCFD-6DB9-9B452BC92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8076" y="65274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tx1"/>
                </a:solidFill>
              </a:defRPr>
            </a:lvl1pPr>
          </a:lstStyle>
          <a:p>
            <a:fld id="{E235EFAC-05D4-45CF-9D12-504953016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49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E99CB49-2CDB-59E9-EF3F-43BC4C1D8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253"/>
            <a:ext cx="10515600" cy="1145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 (TNR, Bold, 50, Single Line)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AC2366-AC1E-A9E2-DD9D-3BDFD03C6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8076" y="65274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tx1"/>
                </a:solidFill>
              </a:defRPr>
            </a:lvl1pPr>
          </a:lstStyle>
          <a:p>
            <a:fld id="{E235EFAC-05D4-45CF-9D12-504953016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304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1">
            <a:extLst>
              <a:ext uri="{FF2B5EF4-FFF2-40B4-BE49-F238E27FC236}">
                <a16:creationId xmlns:a16="http://schemas.microsoft.com/office/drawing/2014/main" id="{7D7C5BDC-6C7A-2A84-EB2E-A3B4CEA7AD95}"/>
              </a:ext>
            </a:extLst>
          </p:cNvPr>
          <p:cNvSpPr/>
          <p:nvPr userDrawn="1"/>
        </p:nvSpPr>
        <p:spPr>
          <a:xfrm>
            <a:off x="171585" y="1357605"/>
            <a:ext cx="5640533" cy="774915"/>
          </a:xfrm>
          <a:custGeom>
            <a:avLst/>
            <a:gdLst/>
            <a:ahLst/>
            <a:cxnLst/>
            <a:rect l="l" t="t" r="r" b="b"/>
            <a:pathLst>
              <a:path w="5187767" h="471658">
                <a:moveTo>
                  <a:pt x="0" y="0"/>
                </a:moveTo>
                <a:lnTo>
                  <a:pt x="5187767" y="0"/>
                </a:lnTo>
                <a:lnTo>
                  <a:pt x="5187767" y="471658"/>
                </a:lnTo>
                <a:lnTo>
                  <a:pt x="0" y="471658"/>
                </a:lnTo>
                <a:close/>
              </a:path>
            </a:pathLst>
          </a:custGeom>
          <a:solidFill>
            <a:srgbClr val="131650"/>
          </a:solidFill>
        </p:spPr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F840F3C-89C4-649C-874D-91C934D36A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463" y="1363578"/>
            <a:ext cx="5630779" cy="725905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(TNR, Bold, 28 pt)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4DE9028-46E7-9B9D-14D3-C9EDE6B699E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71585" y="2217820"/>
            <a:ext cx="5640533" cy="3771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Orange heading for subtopics 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6E6B71-EE97-89D7-CA19-A15E7D2DA2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43600" y="1357605"/>
            <a:ext cx="6071937" cy="4631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Orange heading for subtopics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1BEB935-C4B6-4219-5428-91829CBBE3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8076" y="65274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tx1"/>
                </a:solidFill>
              </a:defRPr>
            </a:lvl1pPr>
          </a:lstStyle>
          <a:p>
            <a:fld id="{E235EFAC-05D4-45CF-9D12-504953016A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FF1AF3F5-EA0E-CDFE-EABA-9DCAC08580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199" y="248013"/>
            <a:ext cx="11153503" cy="774700"/>
          </a:xfrm>
        </p:spPr>
        <p:txBody>
          <a:bodyPr>
            <a:normAutofit/>
          </a:bodyPr>
          <a:lstStyle>
            <a:lvl1pPr marL="0" indent="0">
              <a:buNone/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(TNR, Bold, 50, Single Line)</a:t>
            </a:r>
          </a:p>
        </p:txBody>
      </p:sp>
    </p:spTree>
    <p:extLst>
      <p:ext uri="{BB962C8B-B14F-4D97-AF65-F5344CB8AC3E}">
        <p14:creationId xmlns:p14="http://schemas.microsoft.com/office/powerpoint/2010/main" val="3776373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31">
            <a:extLst>
              <a:ext uri="{FF2B5EF4-FFF2-40B4-BE49-F238E27FC236}">
                <a16:creationId xmlns:a16="http://schemas.microsoft.com/office/drawing/2014/main" id="{6B923F35-7F26-E9F9-FCF0-9EFBA327FC87}"/>
              </a:ext>
            </a:extLst>
          </p:cNvPr>
          <p:cNvSpPr/>
          <p:nvPr userDrawn="1"/>
        </p:nvSpPr>
        <p:spPr>
          <a:xfrm>
            <a:off x="135491" y="1303395"/>
            <a:ext cx="5705580" cy="802251"/>
          </a:xfrm>
          <a:custGeom>
            <a:avLst/>
            <a:gdLst/>
            <a:ahLst/>
            <a:cxnLst/>
            <a:rect l="l" t="t" r="r" b="b"/>
            <a:pathLst>
              <a:path w="5187767" h="471658">
                <a:moveTo>
                  <a:pt x="0" y="0"/>
                </a:moveTo>
                <a:lnTo>
                  <a:pt x="5187767" y="0"/>
                </a:lnTo>
                <a:lnTo>
                  <a:pt x="5187767" y="471658"/>
                </a:lnTo>
                <a:lnTo>
                  <a:pt x="0" y="471658"/>
                </a:lnTo>
                <a:close/>
              </a:path>
            </a:pathLst>
          </a:custGeom>
          <a:solidFill>
            <a:srgbClr val="131650"/>
          </a:solidFill>
        </p:spPr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6C619F39-1B6F-FC87-6E0B-A67E1FA2F335}"/>
              </a:ext>
            </a:extLst>
          </p:cNvPr>
          <p:cNvSpPr txBox="1"/>
          <p:nvPr/>
        </p:nvSpPr>
        <p:spPr>
          <a:xfrm>
            <a:off x="230686" y="1347774"/>
            <a:ext cx="8897272" cy="110360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5BBB68D-C896-3132-20D8-EA0CFA349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380" y="1305426"/>
            <a:ext cx="5678904" cy="802251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 dirty="0"/>
              <a:t>Section (TNR, Bold, 28 pt)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EE5D7C7B-2A13-3215-C0B9-9DD02E1F47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09590" y="1359745"/>
            <a:ext cx="6172200" cy="4306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49AB2-4CDB-8F45-02FD-258397C4F08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35491" y="2209833"/>
            <a:ext cx="5678904" cy="3779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Orange heading for subtopics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FEBEA6B-2E5D-E87E-27FA-3E0E49E2C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8076" y="65274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tx1"/>
                </a:solidFill>
              </a:defRPr>
            </a:lvl1pPr>
          </a:lstStyle>
          <a:p>
            <a:fld id="{E235EFAC-05D4-45CF-9D12-504953016A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7F1747FD-736C-9FCF-1069-363A741447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199" y="248013"/>
            <a:ext cx="11153503" cy="774700"/>
          </a:xfrm>
        </p:spPr>
        <p:txBody>
          <a:bodyPr>
            <a:normAutofit/>
          </a:bodyPr>
          <a:lstStyle>
            <a:lvl1pPr marL="0" indent="0">
              <a:buNone/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(TNR, Bold, 50, Single Line)</a:t>
            </a:r>
          </a:p>
        </p:txBody>
      </p:sp>
    </p:spTree>
    <p:extLst>
      <p:ext uri="{BB962C8B-B14F-4D97-AF65-F5344CB8AC3E}">
        <p14:creationId xmlns:p14="http://schemas.microsoft.com/office/powerpoint/2010/main" val="24702168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8848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236FA6-A3EF-8CFC-44C9-A79FCDC0F4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10E5E-E767-490D-B5DE-4D57D731BA6A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3A628D-B40D-AF16-94DE-3BE8B6193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200AB-0064-AE23-70B2-7C42B7D9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3F266-B7D9-404D-80C9-3758270C5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70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A8C4DE-F7B9-7C9B-BE7E-B51EAF0E44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2203385"/>
            <a:ext cx="10515600" cy="1558397"/>
          </a:xfrm>
          <a:prstGeom prst="rect">
            <a:avLst/>
          </a:prstGeom>
        </p:spPr>
        <p:txBody>
          <a:bodyPr anchor="b"/>
          <a:lstStyle>
            <a:lvl1pPr algn="ctr">
              <a:defRPr sz="5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340088-DD67-F382-DD12-00C4AA90A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529955"/>
            <a:ext cx="732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3AF8F1A-564E-68C8-76ED-9F936A1C4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03250" y="6398768"/>
            <a:ext cx="60866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Times New Roman, Bold, 16. First and Last Name - Email</a:t>
            </a:r>
          </a:p>
        </p:txBody>
      </p:sp>
    </p:spTree>
    <p:extLst>
      <p:ext uri="{BB962C8B-B14F-4D97-AF65-F5344CB8AC3E}">
        <p14:creationId xmlns:p14="http://schemas.microsoft.com/office/powerpoint/2010/main" val="4083539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E195D-9BFD-9F13-96C3-5DC7DD1CC2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14300"/>
            <a:ext cx="12049125" cy="885297"/>
          </a:xfrm>
          <a:prstGeom prst="rect">
            <a:avLst/>
          </a:prstGeom>
        </p:spPr>
        <p:txBody>
          <a:bodyPr anchor="b"/>
          <a:lstStyle>
            <a:lvl1pPr algn="ctr">
              <a:defRPr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Presentation Title (Times New Roman, Bold, 44)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CC3BFF-988E-5C0F-A1DC-FF8194938A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999597"/>
            <a:ext cx="12049125" cy="5964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(Times New Roman, 30)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2FF75B4-A75B-165D-7657-E53D738A2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529955"/>
            <a:ext cx="732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49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A8C4DE-F7B9-7C9B-BE7E-B51EAF0E44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3821" y="0"/>
            <a:ext cx="10515600" cy="1558397"/>
          </a:xfrm>
          <a:prstGeom prst="rect">
            <a:avLst/>
          </a:prstGeom>
        </p:spPr>
        <p:txBody>
          <a:bodyPr anchor="b"/>
          <a:lstStyle>
            <a:lvl1pPr algn="ctr">
              <a:defRPr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63F118-5339-FC2B-AF2C-832059BDFE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529955"/>
            <a:ext cx="732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5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38CE7-28F0-B1D9-47E8-BC1832CB5F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 algn="ctr">
              <a:defRPr sz="5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Header (Times New Roman, Bold, 50)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8B0B296-E960-A127-DB7A-5FA78D674D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3325" y="6529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87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E99CB49-2CDB-59E9-EF3F-43BC4C1D8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253"/>
            <a:ext cx="10515600" cy="1145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/>
              <a:t>Title (TNR, Bold, 50, Single Line)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210334-BEDE-7576-8B96-2B1C212D9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3325" y="6529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01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9C6AD6-4490-FF86-8D87-D5FDB6A66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253"/>
            <a:ext cx="10515600" cy="1145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 (TNR, Bold, 50, Single Line)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D1BB86F-B3EB-00EA-0E17-FB82A01405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68424"/>
            <a:ext cx="10515600" cy="4323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Blue heading for main topics (Times New Roman, 28)</a:t>
            </a:r>
          </a:p>
          <a:p>
            <a:pPr lvl="1"/>
            <a:r>
              <a:rPr lang="en-US" dirty="0"/>
              <a:t>Sub-bullet (Times New Roman, 24)</a:t>
            </a:r>
          </a:p>
          <a:p>
            <a:pPr lvl="2"/>
            <a:r>
              <a:rPr lang="en-US" dirty="0"/>
              <a:t>Sub-bullet (Times New Roman, 24)</a:t>
            </a:r>
          </a:p>
          <a:p>
            <a:pPr lvl="3"/>
            <a:r>
              <a:rPr lang="en-US" dirty="0"/>
              <a:t>Sub-bullet (Times New Roman, 20)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D060D7E-8A43-EFAC-7657-3365326F3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3325" y="6529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26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10.xml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8.jpeg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heme" Target="../theme/them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5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6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9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AI-generated content may be incorrect.">
            <a:extLst>
              <a:ext uri="{FF2B5EF4-FFF2-40B4-BE49-F238E27FC236}">
                <a16:creationId xmlns:a16="http://schemas.microsoft.com/office/drawing/2014/main" id="{96C4FBE1-513C-A420-9FFC-8E14EFFAF1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2D6081D-4461-9E5E-2263-17CE73078B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5600550"/>
            <a:ext cx="12192000" cy="1257450"/>
          </a:xfrm>
          <a:prstGeom prst="rect">
            <a:avLst/>
          </a:prstGeom>
          <a:solidFill>
            <a:srgbClr val="1C6DA6"/>
          </a:solidFill>
          <a:ln w="25400">
            <a:solidFill>
              <a:srgbClr val="1C6D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28">
            <a:extLst>
              <a:ext uri="{FF2B5EF4-FFF2-40B4-BE49-F238E27FC236}">
                <a16:creationId xmlns:a16="http://schemas.microsoft.com/office/drawing/2014/main" id="{C6261D65-7744-7779-37FB-CDB3A0E3A7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56267" y="5777461"/>
            <a:ext cx="4114800" cy="1097633"/>
          </a:xfrm>
          <a:custGeom>
            <a:avLst/>
            <a:gdLst/>
            <a:ahLst/>
            <a:cxnLst/>
            <a:rect l="l" t="t" r="r" b="b"/>
            <a:pathLst>
              <a:path w="7492842" h="1998735">
                <a:moveTo>
                  <a:pt x="0" y="0"/>
                </a:moveTo>
                <a:lnTo>
                  <a:pt x="7492842" y="0"/>
                </a:lnTo>
                <a:lnTo>
                  <a:pt x="7492842" y="1998736"/>
                </a:lnTo>
                <a:lnTo>
                  <a:pt x="0" y="19987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8099" b="-280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31">
            <a:extLst>
              <a:ext uri="{FF2B5EF4-FFF2-40B4-BE49-F238E27FC236}">
                <a16:creationId xmlns:a16="http://schemas.microsoft.com/office/drawing/2014/main" id="{468B0498-8AE5-604D-AEFB-F479D9D4FC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1238387"/>
          </a:xfrm>
          <a:custGeom>
            <a:avLst/>
            <a:gdLst/>
            <a:ahLst/>
            <a:cxnLst/>
            <a:rect l="l" t="t" r="r" b="b"/>
            <a:pathLst>
              <a:path w="5187767" h="471658">
                <a:moveTo>
                  <a:pt x="0" y="0"/>
                </a:moveTo>
                <a:lnTo>
                  <a:pt x="5187767" y="0"/>
                </a:lnTo>
                <a:lnTo>
                  <a:pt x="5187767" y="471658"/>
                </a:lnTo>
                <a:lnTo>
                  <a:pt x="0" y="471658"/>
                </a:lnTo>
                <a:close/>
              </a:path>
            </a:pathLst>
          </a:custGeom>
          <a:solidFill>
            <a:srgbClr val="131650"/>
          </a:solidFill>
          <a:ln w="25400">
            <a:solidFill>
              <a:srgbClr val="13165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33">
            <a:extLst>
              <a:ext uri="{FF2B5EF4-FFF2-40B4-BE49-F238E27FC236}">
                <a16:creationId xmlns:a16="http://schemas.microsoft.com/office/drawing/2014/main" id="{19D5B309-7239-BE5D-F232-E577179F96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270438" y="174912"/>
            <a:ext cx="870830" cy="970169"/>
          </a:xfrm>
          <a:custGeom>
            <a:avLst/>
            <a:gdLst/>
            <a:ahLst/>
            <a:cxnLst/>
            <a:rect l="l" t="t" r="r" b="b"/>
            <a:pathLst>
              <a:path w="1381194" h="1538753">
                <a:moveTo>
                  <a:pt x="0" y="0"/>
                </a:moveTo>
                <a:lnTo>
                  <a:pt x="1381194" y="0"/>
                </a:lnTo>
                <a:lnTo>
                  <a:pt x="1381194" y="1538753"/>
                </a:lnTo>
                <a:lnTo>
                  <a:pt x="0" y="15387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5964" t="-749" r="-1546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34">
            <a:extLst>
              <a:ext uri="{FF2B5EF4-FFF2-40B4-BE49-F238E27FC236}">
                <a16:creationId xmlns:a16="http://schemas.microsoft.com/office/drawing/2014/main" id="{9230147F-F853-BD51-7DBD-4EFF4AAE1F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192470" y="-538053"/>
            <a:ext cx="3421563" cy="2637773"/>
          </a:xfrm>
          <a:custGeom>
            <a:avLst/>
            <a:gdLst/>
            <a:ahLst/>
            <a:cxnLst/>
            <a:rect l="l" t="t" r="r" b="b"/>
            <a:pathLst>
              <a:path w="5426829" h="4183685">
                <a:moveTo>
                  <a:pt x="0" y="0"/>
                </a:moveTo>
                <a:lnTo>
                  <a:pt x="5426829" y="0"/>
                </a:lnTo>
                <a:lnTo>
                  <a:pt x="5426829" y="4183685"/>
                </a:lnTo>
                <a:lnTo>
                  <a:pt x="0" y="41836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2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6">
            <a:extLst>
              <a:ext uri="{FF2B5EF4-FFF2-40B4-BE49-F238E27FC236}">
                <a16:creationId xmlns:a16="http://schemas.microsoft.com/office/drawing/2014/main" id="{1B88C2AE-6311-2D85-A6D3-174D7FC257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214168" y="240888"/>
            <a:ext cx="1894210" cy="589573"/>
          </a:xfrm>
          <a:custGeom>
            <a:avLst/>
            <a:gdLst/>
            <a:ahLst/>
            <a:cxnLst/>
            <a:rect l="l" t="t" r="r" b="b"/>
            <a:pathLst>
              <a:path w="3546473" h="1103840">
                <a:moveTo>
                  <a:pt x="0" y="0"/>
                </a:moveTo>
                <a:lnTo>
                  <a:pt x="3546473" y="0"/>
                </a:lnTo>
                <a:lnTo>
                  <a:pt x="3546473" y="1103839"/>
                </a:lnTo>
                <a:lnTo>
                  <a:pt x="0" y="11038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0560581A-BF2E-20F0-A706-FE0C782E0A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902582" y="20118"/>
            <a:ext cx="1161208" cy="1236661"/>
          </a:xfrm>
          <a:custGeom>
            <a:avLst/>
            <a:gdLst/>
            <a:ahLst/>
            <a:cxnLst/>
            <a:rect l="l" t="t" r="r" b="b"/>
            <a:pathLst>
              <a:path w="2056277" h="2189890">
                <a:moveTo>
                  <a:pt x="0" y="0"/>
                </a:moveTo>
                <a:lnTo>
                  <a:pt x="2056277" y="0"/>
                </a:lnTo>
                <a:lnTo>
                  <a:pt x="2056277" y="2189890"/>
                </a:lnTo>
                <a:lnTo>
                  <a:pt x="0" y="21898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6B2068-2394-7F15-1F14-9FE5EE365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3325" y="6529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0F9FF5FA-57DC-6D4A-C31D-8EE6CF720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34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D112FA-6AD9-53E8-3FD4-A82FDEFDD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25875"/>
            <a:ext cx="10515600" cy="2308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4A185-6B54-F541-C311-644DAC2C16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3"/>
          </p:nvPr>
        </p:nvSpPr>
        <p:spPr>
          <a:xfrm>
            <a:off x="4903250" y="6398768"/>
            <a:ext cx="60866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Times New Roman, Bold, 16. First and Last Name - Email</a:t>
            </a:r>
          </a:p>
        </p:txBody>
      </p:sp>
    </p:spTree>
    <p:extLst>
      <p:ext uri="{BB962C8B-B14F-4D97-AF65-F5344CB8AC3E}">
        <p14:creationId xmlns:p14="http://schemas.microsoft.com/office/powerpoint/2010/main" val="421348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ign, dark&#10;&#10;AI-generated content may be incorrect.">
            <a:extLst>
              <a:ext uri="{FF2B5EF4-FFF2-40B4-BE49-F238E27FC236}">
                <a16:creationId xmlns:a16="http://schemas.microsoft.com/office/drawing/2014/main" id="{3CA423F7-FF34-C117-CC45-26301D3492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Freeform 31">
            <a:extLst>
              <a:ext uri="{FF2B5EF4-FFF2-40B4-BE49-F238E27FC236}">
                <a16:creationId xmlns:a16="http://schemas.microsoft.com/office/drawing/2014/main" id="{5DEA0670-7391-DBFE-F987-C26EAF4CA2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-1"/>
            <a:ext cx="12192000" cy="1238387"/>
          </a:xfrm>
          <a:custGeom>
            <a:avLst/>
            <a:gdLst/>
            <a:ahLst/>
            <a:cxnLst/>
            <a:rect l="l" t="t" r="r" b="b"/>
            <a:pathLst>
              <a:path w="5187767" h="471658">
                <a:moveTo>
                  <a:pt x="0" y="0"/>
                </a:moveTo>
                <a:lnTo>
                  <a:pt x="5187767" y="0"/>
                </a:lnTo>
                <a:lnTo>
                  <a:pt x="5187767" y="471658"/>
                </a:lnTo>
                <a:lnTo>
                  <a:pt x="0" y="471658"/>
                </a:lnTo>
                <a:close/>
              </a:path>
            </a:pathLst>
          </a:custGeom>
          <a:solidFill>
            <a:srgbClr val="E46C0A"/>
          </a:solidFill>
          <a:ln w="25400">
            <a:solidFill>
              <a:srgbClr val="E46C0A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7" name="Picture 16" descr="Icon&#10;&#10;AI-generated content may be incorrect.">
            <a:extLst>
              <a:ext uri="{FF2B5EF4-FFF2-40B4-BE49-F238E27FC236}">
                <a16:creationId xmlns:a16="http://schemas.microsoft.com/office/drawing/2014/main" id="{5DFBDEAD-7E44-269E-5546-02531C91EF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0"/>
          <a:stretch/>
        </p:blipFill>
        <p:spPr>
          <a:xfrm>
            <a:off x="9664405" y="5584825"/>
            <a:ext cx="2527595" cy="1543049"/>
          </a:xfrm>
          <a:prstGeom prst="rect">
            <a:avLst/>
          </a:prstGeom>
        </p:spPr>
      </p:pic>
      <p:pic>
        <p:nvPicPr>
          <p:cNvPr id="19" name="Picture 18" descr="Shape&#10;&#10;AI-generated content may be incorrect.">
            <a:extLst>
              <a:ext uri="{FF2B5EF4-FFF2-40B4-BE49-F238E27FC236}">
                <a16:creationId xmlns:a16="http://schemas.microsoft.com/office/drawing/2014/main" id="{278F5C39-EFE4-8B87-A2F5-6D1C0C62CC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2" y="5982352"/>
            <a:ext cx="2614142" cy="1089225"/>
          </a:xfrm>
          <a:prstGeom prst="rect">
            <a:avLst/>
          </a:prstGeom>
        </p:spPr>
      </p:pic>
      <p:pic>
        <p:nvPicPr>
          <p:cNvPr id="20" name="Picture 19" descr="Logo&#10;&#10;AI-generated content may be incorrect.">
            <a:extLst>
              <a:ext uri="{FF2B5EF4-FFF2-40B4-BE49-F238E27FC236}">
                <a16:creationId xmlns:a16="http://schemas.microsoft.com/office/drawing/2014/main" id="{F55DF8F2-DDE8-ED72-EFC5-3668E266B8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250" y="6451590"/>
            <a:ext cx="867003" cy="2698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E216E4-C89C-5F37-2310-3ACB4AA6DD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9348076" y="65274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tx1"/>
                </a:solidFill>
              </a:defRPr>
            </a:lvl1pPr>
          </a:lstStyle>
          <a:p>
            <a:fld id="{E235EFAC-05D4-45CF-9D12-504953016A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83AFF646-D171-A7C6-D222-C467DA980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E034BB-6DD7-82B5-E916-AD0B26563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Logo&#10;&#10;AI-generated content may be incorrect.">
            <a:extLst>
              <a:ext uri="{FF2B5EF4-FFF2-40B4-BE49-F238E27FC236}">
                <a16:creationId xmlns:a16="http://schemas.microsoft.com/office/drawing/2014/main" id="{01D70552-C302-2618-CFA3-73A175A5CA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357" y="6385266"/>
            <a:ext cx="1081485" cy="43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64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chemeClr val="bg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Background pattern&#10;&#10;AI-generated content may be incorrect.">
            <a:extLst>
              <a:ext uri="{FF2B5EF4-FFF2-40B4-BE49-F238E27FC236}">
                <a16:creationId xmlns:a16="http://schemas.microsoft.com/office/drawing/2014/main" id="{25F0A572-15ED-3347-F6CB-8AF99ABBA1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Shape&#10;&#10;AI-generated content may be incorrect.">
            <a:extLst>
              <a:ext uri="{FF2B5EF4-FFF2-40B4-BE49-F238E27FC236}">
                <a16:creationId xmlns:a16="http://schemas.microsoft.com/office/drawing/2014/main" id="{C0147B0D-D152-67E8-BCB7-7CDFC75BAC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2" y="5982352"/>
            <a:ext cx="2614142" cy="1089225"/>
          </a:xfrm>
          <a:prstGeom prst="rect">
            <a:avLst/>
          </a:prstGeom>
        </p:spPr>
      </p:pic>
      <p:pic>
        <p:nvPicPr>
          <p:cNvPr id="16" name="Picture 15" descr="Logo&#10;&#10;AI-generated content may be incorrect.">
            <a:extLst>
              <a:ext uri="{FF2B5EF4-FFF2-40B4-BE49-F238E27FC236}">
                <a16:creationId xmlns:a16="http://schemas.microsoft.com/office/drawing/2014/main" id="{C2C2F6DB-92A5-C835-4AB5-CC5FD20638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250" y="6451590"/>
            <a:ext cx="867003" cy="269885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5B3F7664-5094-707A-142C-8896B17D33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348076" y="65274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35EFAC-05D4-45CF-9D12-504953016AE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Logo&#10;&#10;AI-generated content may be incorrect.">
            <a:extLst>
              <a:ext uri="{FF2B5EF4-FFF2-40B4-BE49-F238E27FC236}">
                <a16:creationId xmlns:a16="http://schemas.microsoft.com/office/drawing/2014/main" id="{49EB96D5-DFC9-6989-784A-2C406795CD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357" y="6385266"/>
            <a:ext cx="1081485" cy="432594"/>
          </a:xfrm>
          <a:prstGeom prst="rect">
            <a:avLst/>
          </a:prstGeom>
        </p:spPr>
      </p:pic>
      <p:sp>
        <p:nvSpPr>
          <p:cNvPr id="4" name="Title Placeholder 2">
            <a:extLst>
              <a:ext uri="{FF2B5EF4-FFF2-40B4-BE49-F238E27FC236}">
                <a16:creationId xmlns:a16="http://schemas.microsoft.com/office/drawing/2014/main" id="{9A8A6158-17AF-AD59-A238-3758492EB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5491"/>
            <a:ext cx="10515600" cy="78483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A0132AA-0768-41B9-467C-13F3A80CA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Icon&#10;&#10;AI-generated content may be incorrect.">
            <a:extLst>
              <a:ext uri="{FF2B5EF4-FFF2-40B4-BE49-F238E27FC236}">
                <a16:creationId xmlns:a16="http://schemas.microsoft.com/office/drawing/2014/main" id="{811ECF7E-706B-F712-E1E4-9C18F2EB4ECD}"/>
              </a:ext>
            </a:extLst>
          </p:cNvPr>
          <p:cNvPicPr/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0"/>
          <a:stretch/>
        </p:blipFill>
        <p:spPr>
          <a:xfrm>
            <a:off x="9664405" y="5584825"/>
            <a:ext cx="2527595" cy="154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3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AI-generated content may be incorrect.">
            <a:extLst>
              <a:ext uri="{FF2B5EF4-FFF2-40B4-BE49-F238E27FC236}">
                <a16:creationId xmlns:a16="http://schemas.microsoft.com/office/drawing/2014/main" id="{5B627538-7BD2-EEFE-7131-C05D29F508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Shape&#10;&#10;AI-generated content may be incorrect.">
            <a:extLst>
              <a:ext uri="{FF2B5EF4-FFF2-40B4-BE49-F238E27FC236}">
                <a16:creationId xmlns:a16="http://schemas.microsoft.com/office/drawing/2014/main" id="{C0147B0D-D152-67E8-BCB7-7CDFC75BAC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2" y="5982352"/>
            <a:ext cx="2614142" cy="1089225"/>
          </a:xfrm>
          <a:prstGeom prst="rect">
            <a:avLst/>
          </a:prstGeom>
        </p:spPr>
      </p:pic>
      <p:pic>
        <p:nvPicPr>
          <p:cNvPr id="16" name="Picture 15" descr="Logo&#10;&#10;AI-generated content may be incorrect.">
            <a:extLst>
              <a:ext uri="{FF2B5EF4-FFF2-40B4-BE49-F238E27FC236}">
                <a16:creationId xmlns:a16="http://schemas.microsoft.com/office/drawing/2014/main" id="{C2C2F6DB-92A5-C835-4AB5-CC5FD20638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250" y="6451590"/>
            <a:ext cx="867003" cy="269885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5B3F7664-5094-707A-142C-8896B17D33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348076" y="65274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35EFAC-05D4-45CF-9D12-504953016AE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Logo&#10;&#10;AI-generated content may be incorrect.">
            <a:extLst>
              <a:ext uri="{FF2B5EF4-FFF2-40B4-BE49-F238E27FC236}">
                <a16:creationId xmlns:a16="http://schemas.microsoft.com/office/drawing/2014/main" id="{49EB96D5-DFC9-6989-784A-2C406795CD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357" y="6385266"/>
            <a:ext cx="1081485" cy="432594"/>
          </a:xfrm>
          <a:prstGeom prst="rect">
            <a:avLst/>
          </a:prstGeom>
        </p:spPr>
      </p:pic>
      <p:pic>
        <p:nvPicPr>
          <p:cNvPr id="2" name="Picture 1" descr="Icon&#10;&#10;AI-generated content may be incorrect.">
            <a:extLst>
              <a:ext uri="{FF2B5EF4-FFF2-40B4-BE49-F238E27FC236}">
                <a16:creationId xmlns:a16="http://schemas.microsoft.com/office/drawing/2014/main" id="{811ECF7E-706B-F712-E1E4-9C18F2EB4ECD}"/>
              </a:ext>
            </a:extLst>
          </p:cNvPr>
          <p:cNvPicPr/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0"/>
          <a:stretch/>
        </p:blipFill>
        <p:spPr>
          <a:xfrm>
            <a:off x="9664405" y="5584825"/>
            <a:ext cx="2527595" cy="1543049"/>
          </a:xfrm>
          <a:prstGeom prst="rect">
            <a:avLst/>
          </a:prstGeom>
        </p:spPr>
      </p:pic>
      <p:sp>
        <p:nvSpPr>
          <p:cNvPr id="4" name="Title Placeholder 2">
            <a:extLst>
              <a:ext uri="{FF2B5EF4-FFF2-40B4-BE49-F238E27FC236}">
                <a16:creationId xmlns:a16="http://schemas.microsoft.com/office/drawing/2014/main" id="{31059D8B-6C9C-4A17-7887-ADA4CADBE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5491"/>
            <a:ext cx="10515600" cy="78483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E498AC4-193C-BBB9-A400-23F75297D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6509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AI-generated content may be incorrect.">
            <a:extLst>
              <a:ext uri="{FF2B5EF4-FFF2-40B4-BE49-F238E27FC236}">
                <a16:creationId xmlns:a16="http://schemas.microsoft.com/office/drawing/2014/main" id="{3B39CB19-645C-F2D6-23B6-4BD9F24E35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2D6081D-4461-9E5E-2263-17CE73078B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5600550"/>
            <a:ext cx="12192000" cy="1257450"/>
          </a:xfrm>
          <a:prstGeom prst="rect">
            <a:avLst/>
          </a:prstGeom>
          <a:solidFill>
            <a:srgbClr val="1C6DA6"/>
          </a:solidFill>
          <a:ln w="25400">
            <a:solidFill>
              <a:srgbClr val="1C6D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28">
            <a:extLst>
              <a:ext uri="{FF2B5EF4-FFF2-40B4-BE49-F238E27FC236}">
                <a16:creationId xmlns:a16="http://schemas.microsoft.com/office/drawing/2014/main" id="{C6261D65-7744-7779-37FB-CDB3A0E3A7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56267" y="5777461"/>
            <a:ext cx="4114800" cy="1097633"/>
          </a:xfrm>
          <a:custGeom>
            <a:avLst/>
            <a:gdLst/>
            <a:ahLst/>
            <a:cxnLst/>
            <a:rect l="l" t="t" r="r" b="b"/>
            <a:pathLst>
              <a:path w="7492842" h="1998735">
                <a:moveTo>
                  <a:pt x="0" y="0"/>
                </a:moveTo>
                <a:lnTo>
                  <a:pt x="7492842" y="0"/>
                </a:lnTo>
                <a:lnTo>
                  <a:pt x="7492842" y="1998736"/>
                </a:lnTo>
                <a:lnTo>
                  <a:pt x="0" y="19987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8099" b="-280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31">
            <a:extLst>
              <a:ext uri="{FF2B5EF4-FFF2-40B4-BE49-F238E27FC236}">
                <a16:creationId xmlns:a16="http://schemas.microsoft.com/office/drawing/2014/main" id="{468B0498-8AE5-604D-AEFB-F479D9D4FC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1238387"/>
          </a:xfrm>
          <a:custGeom>
            <a:avLst/>
            <a:gdLst/>
            <a:ahLst/>
            <a:cxnLst/>
            <a:rect l="l" t="t" r="r" b="b"/>
            <a:pathLst>
              <a:path w="5187767" h="471658">
                <a:moveTo>
                  <a:pt x="0" y="0"/>
                </a:moveTo>
                <a:lnTo>
                  <a:pt x="5187767" y="0"/>
                </a:lnTo>
                <a:lnTo>
                  <a:pt x="5187767" y="471658"/>
                </a:lnTo>
                <a:lnTo>
                  <a:pt x="0" y="471658"/>
                </a:lnTo>
                <a:close/>
              </a:path>
            </a:pathLst>
          </a:custGeom>
          <a:solidFill>
            <a:srgbClr val="131650"/>
          </a:solidFill>
          <a:ln w="25400">
            <a:solidFill>
              <a:srgbClr val="13165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33">
            <a:extLst>
              <a:ext uri="{FF2B5EF4-FFF2-40B4-BE49-F238E27FC236}">
                <a16:creationId xmlns:a16="http://schemas.microsoft.com/office/drawing/2014/main" id="{19D5B309-7239-BE5D-F232-E577179F96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270438" y="174912"/>
            <a:ext cx="870830" cy="970169"/>
          </a:xfrm>
          <a:custGeom>
            <a:avLst/>
            <a:gdLst/>
            <a:ahLst/>
            <a:cxnLst/>
            <a:rect l="l" t="t" r="r" b="b"/>
            <a:pathLst>
              <a:path w="1381194" h="1538753">
                <a:moveTo>
                  <a:pt x="0" y="0"/>
                </a:moveTo>
                <a:lnTo>
                  <a:pt x="1381194" y="0"/>
                </a:lnTo>
                <a:lnTo>
                  <a:pt x="1381194" y="1538753"/>
                </a:lnTo>
                <a:lnTo>
                  <a:pt x="0" y="15387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5964" t="-749" r="-1546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34">
            <a:extLst>
              <a:ext uri="{FF2B5EF4-FFF2-40B4-BE49-F238E27FC236}">
                <a16:creationId xmlns:a16="http://schemas.microsoft.com/office/drawing/2014/main" id="{9230147F-F853-BD51-7DBD-4EFF4AAE1FDC}"/>
              </a:ext>
            </a:extLst>
          </p:cNvPr>
          <p:cNvSpPr/>
          <p:nvPr userDrawn="1"/>
        </p:nvSpPr>
        <p:spPr>
          <a:xfrm>
            <a:off x="3192470" y="-538053"/>
            <a:ext cx="3421563" cy="2637773"/>
          </a:xfrm>
          <a:custGeom>
            <a:avLst/>
            <a:gdLst/>
            <a:ahLst/>
            <a:cxnLst/>
            <a:rect l="l" t="t" r="r" b="b"/>
            <a:pathLst>
              <a:path w="5426829" h="4183685">
                <a:moveTo>
                  <a:pt x="0" y="0"/>
                </a:moveTo>
                <a:lnTo>
                  <a:pt x="5426829" y="0"/>
                </a:lnTo>
                <a:lnTo>
                  <a:pt x="5426829" y="4183685"/>
                </a:lnTo>
                <a:lnTo>
                  <a:pt x="0" y="41836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2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6">
            <a:extLst>
              <a:ext uri="{FF2B5EF4-FFF2-40B4-BE49-F238E27FC236}">
                <a16:creationId xmlns:a16="http://schemas.microsoft.com/office/drawing/2014/main" id="{1B88C2AE-6311-2D85-A6D3-174D7FC257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214168" y="240888"/>
            <a:ext cx="1894210" cy="589573"/>
          </a:xfrm>
          <a:custGeom>
            <a:avLst/>
            <a:gdLst/>
            <a:ahLst/>
            <a:cxnLst/>
            <a:rect l="l" t="t" r="r" b="b"/>
            <a:pathLst>
              <a:path w="3546473" h="1103840">
                <a:moveTo>
                  <a:pt x="0" y="0"/>
                </a:moveTo>
                <a:lnTo>
                  <a:pt x="3546473" y="0"/>
                </a:lnTo>
                <a:lnTo>
                  <a:pt x="3546473" y="1103839"/>
                </a:lnTo>
                <a:lnTo>
                  <a:pt x="0" y="11038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0560581A-BF2E-20F0-A706-FE0C782E0A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902582" y="20118"/>
            <a:ext cx="1161208" cy="1236661"/>
          </a:xfrm>
          <a:custGeom>
            <a:avLst/>
            <a:gdLst/>
            <a:ahLst/>
            <a:cxnLst/>
            <a:rect l="l" t="t" r="r" b="b"/>
            <a:pathLst>
              <a:path w="2056277" h="2189890">
                <a:moveTo>
                  <a:pt x="0" y="0"/>
                </a:moveTo>
                <a:lnTo>
                  <a:pt x="2056277" y="0"/>
                </a:lnTo>
                <a:lnTo>
                  <a:pt x="2056277" y="2189890"/>
                </a:lnTo>
                <a:lnTo>
                  <a:pt x="0" y="21898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6B2068-2394-7F15-1F14-9FE5EE3652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9343325" y="6529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0F9FF5FA-57DC-6D4A-C31D-8EE6CF720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34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D112FA-6AD9-53E8-3FD4-A82FDEFDD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25876"/>
            <a:ext cx="10515600" cy="2308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4A185-6B54-F541-C311-644DAC2C16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3"/>
          </p:nvPr>
        </p:nvSpPr>
        <p:spPr>
          <a:xfrm>
            <a:off x="4903250" y="6398768"/>
            <a:ext cx="60866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Times New Roman, Bold, 16. First and Last Name - Email</a:t>
            </a:r>
          </a:p>
        </p:txBody>
      </p:sp>
    </p:spTree>
    <p:extLst>
      <p:ext uri="{BB962C8B-B14F-4D97-AF65-F5344CB8AC3E}">
        <p14:creationId xmlns:p14="http://schemas.microsoft.com/office/powerpoint/2010/main" val="83096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AI-generated content may be incorrect.">
            <a:extLst>
              <a:ext uri="{FF2B5EF4-FFF2-40B4-BE49-F238E27FC236}">
                <a16:creationId xmlns:a16="http://schemas.microsoft.com/office/drawing/2014/main" id="{407F1F8F-D118-A351-FB42-0DC8F9F4C5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3" b="2874"/>
          <a:stretch/>
        </p:blipFill>
        <p:spPr>
          <a:xfrm>
            <a:off x="-191071" y="-103690"/>
            <a:ext cx="12389187" cy="704061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BC20696-BD4A-451D-9888-4607719207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91071" y="5679470"/>
            <a:ext cx="12389187" cy="1257450"/>
          </a:xfrm>
          <a:prstGeom prst="rect">
            <a:avLst/>
          </a:prstGeom>
          <a:solidFill>
            <a:srgbClr val="1C6DA6"/>
          </a:solidFill>
          <a:ln w="25400">
            <a:solidFill>
              <a:srgbClr val="1C6D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28">
            <a:extLst>
              <a:ext uri="{FF2B5EF4-FFF2-40B4-BE49-F238E27FC236}">
                <a16:creationId xmlns:a16="http://schemas.microsoft.com/office/drawing/2014/main" id="{C6261D65-7744-7779-37FB-CDB3A0E3A7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56267" y="5777461"/>
            <a:ext cx="4114800" cy="1097633"/>
          </a:xfrm>
          <a:custGeom>
            <a:avLst/>
            <a:gdLst/>
            <a:ahLst/>
            <a:cxnLst/>
            <a:rect l="l" t="t" r="r" b="b"/>
            <a:pathLst>
              <a:path w="7492842" h="1998735">
                <a:moveTo>
                  <a:pt x="0" y="0"/>
                </a:moveTo>
                <a:lnTo>
                  <a:pt x="7492842" y="0"/>
                </a:lnTo>
                <a:lnTo>
                  <a:pt x="7492842" y="1998736"/>
                </a:lnTo>
                <a:lnTo>
                  <a:pt x="0" y="19987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8099" b="-280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35">
            <a:extLst>
              <a:ext uri="{FF2B5EF4-FFF2-40B4-BE49-F238E27FC236}">
                <a16:creationId xmlns:a16="http://schemas.microsoft.com/office/drawing/2014/main" id="{B6163707-FA30-6454-DB71-F792DD0B02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343379" y="5899822"/>
            <a:ext cx="981846" cy="1045644"/>
          </a:xfrm>
          <a:custGeom>
            <a:avLst/>
            <a:gdLst/>
            <a:ahLst/>
            <a:cxnLst/>
            <a:rect l="l" t="t" r="r" b="b"/>
            <a:pathLst>
              <a:path w="2056277" h="2189890">
                <a:moveTo>
                  <a:pt x="0" y="0"/>
                </a:moveTo>
                <a:lnTo>
                  <a:pt x="2056277" y="0"/>
                </a:lnTo>
                <a:lnTo>
                  <a:pt x="2056277" y="2189890"/>
                </a:lnTo>
                <a:lnTo>
                  <a:pt x="0" y="21898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6">
            <a:extLst>
              <a:ext uri="{FF2B5EF4-FFF2-40B4-BE49-F238E27FC236}">
                <a16:creationId xmlns:a16="http://schemas.microsoft.com/office/drawing/2014/main" id="{B8C2FD51-0BB6-314D-4D92-1EC1EA1BD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014295" y="6095278"/>
            <a:ext cx="1433998" cy="446332"/>
          </a:xfrm>
          <a:custGeom>
            <a:avLst/>
            <a:gdLst/>
            <a:ahLst/>
            <a:cxnLst/>
            <a:rect l="l" t="t" r="r" b="b"/>
            <a:pathLst>
              <a:path w="3546473" h="1103840">
                <a:moveTo>
                  <a:pt x="0" y="0"/>
                </a:moveTo>
                <a:lnTo>
                  <a:pt x="3546473" y="0"/>
                </a:lnTo>
                <a:lnTo>
                  <a:pt x="3546473" y="1103839"/>
                </a:lnTo>
                <a:lnTo>
                  <a:pt x="0" y="11038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3">
            <a:extLst>
              <a:ext uri="{FF2B5EF4-FFF2-40B4-BE49-F238E27FC236}">
                <a16:creationId xmlns:a16="http://schemas.microsoft.com/office/drawing/2014/main" id="{EE47BDDA-8B20-7582-E640-E290DEE31B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248361" y="5981664"/>
            <a:ext cx="700208" cy="780084"/>
          </a:xfrm>
          <a:custGeom>
            <a:avLst/>
            <a:gdLst/>
            <a:ahLst/>
            <a:cxnLst/>
            <a:rect l="l" t="t" r="r" b="b"/>
            <a:pathLst>
              <a:path w="1381194" h="1538753">
                <a:moveTo>
                  <a:pt x="0" y="0"/>
                </a:moveTo>
                <a:lnTo>
                  <a:pt x="1381194" y="0"/>
                </a:lnTo>
                <a:lnTo>
                  <a:pt x="1381194" y="1538753"/>
                </a:lnTo>
                <a:lnTo>
                  <a:pt x="0" y="15387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5964" t="-749" r="-15464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34">
            <a:extLst>
              <a:ext uri="{FF2B5EF4-FFF2-40B4-BE49-F238E27FC236}">
                <a16:creationId xmlns:a16="http://schemas.microsoft.com/office/drawing/2014/main" id="{3F239998-6043-0863-D2E2-C3FF253ECB95}"/>
              </a:ext>
            </a:extLst>
          </p:cNvPr>
          <p:cNvSpPr/>
          <p:nvPr userDrawn="1"/>
        </p:nvSpPr>
        <p:spPr>
          <a:xfrm>
            <a:off x="6059481" y="5391122"/>
            <a:ext cx="2751177" cy="2120955"/>
          </a:xfrm>
          <a:custGeom>
            <a:avLst/>
            <a:gdLst/>
            <a:ahLst/>
            <a:cxnLst/>
            <a:rect l="l" t="t" r="r" b="b"/>
            <a:pathLst>
              <a:path w="5426829" h="4183685">
                <a:moveTo>
                  <a:pt x="0" y="0"/>
                </a:moveTo>
                <a:lnTo>
                  <a:pt x="5426829" y="0"/>
                </a:lnTo>
                <a:lnTo>
                  <a:pt x="5426829" y="4183685"/>
                </a:lnTo>
                <a:lnTo>
                  <a:pt x="0" y="41836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2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1">
            <a:extLst>
              <a:ext uri="{FF2B5EF4-FFF2-40B4-BE49-F238E27FC236}">
                <a16:creationId xmlns:a16="http://schemas.microsoft.com/office/drawing/2014/main" id="{4E2976B5-C29D-5319-3358-F06CD8F74E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91071" y="-103690"/>
            <a:ext cx="12383071" cy="1955864"/>
          </a:xfrm>
          <a:custGeom>
            <a:avLst/>
            <a:gdLst/>
            <a:ahLst/>
            <a:cxnLst/>
            <a:rect l="l" t="t" r="r" b="b"/>
            <a:pathLst>
              <a:path w="5187767" h="471658">
                <a:moveTo>
                  <a:pt x="0" y="0"/>
                </a:moveTo>
                <a:lnTo>
                  <a:pt x="5187767" y="0"/>
                </a:lnTo>
                <a:lnTo>
                  <a:pt x="5187767" y="471658"/>
                </a:lnTo>
                <a:lnTo>
                  <a:pt x="0" y="471658"/>
                </a:lnTo>
                <a:close/>
              </a:path>
            </a:pathLst>
          </a:custGeom>
          <a:solidFill>
            <a:srgbClr val="131650"/>
          </a:solidFill>
          <a:ln w="25400">
            <a:solidFill>
              <a:srgbClr val="131650"/>
            </a:solidFill>
          </a:ln>
        </p:spPr>
        <p:txBody>
          <a:bodyPr/>
          <a:lstStyle/>
          <a:p>
            <a:endParaRPr lang="en-US">
              <a:ln>
                <a:solidFill>
                  <a:schemeClr val="bg1"/>
                </a:solidFill>
              </a:ln>
              <a:solidFill>
                <a:schemeClr val="bg2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027658-9BF4-2007-2178-251A35A1D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67" y="98147"/>
            <a:ext cx="11562839" cy="1069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DFA51-F770-471B-B042-F82BC5476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267" y="1167317"/>
            <a:ext cx="11562838" cy="525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D3B5E1AA-46B7-239A-F93B-F4759EAC99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9343325" y="6529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0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000" b="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FFF8730-0905-B155-86A3-361BBFA6B1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5679470"/>
            <a:ext cx="12192000" cy="1178529"/>
          </a:xfrm>
          <a:prstGeom prst="rect">
            <a:avLst/>
          </a:prstGeom>
          <a:solidFill>
            <a:srgbClr val="1C6DA6"/>
          </a:solidFill>
          <a:ln w="25400">
            <a:solidFill>
              <a:srgbClr val="1C6D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11D59A-7213-211F-5B3B-A46CFE6AF626}"/>
              </a:ext>
            </a:extLst>
          </p:cNvPr>
          <p:cNvGrpSpPr/>
          <p:nvPr userDrawn="1"/>
        </p:nvGrpSpPr>
        <p:grpSpPr>
          <a:xfrm>
            <a:off x="-1" y="1"/>
            <a:ext cx="12192001" cy="5513108"/>
            <a:chOff x="0" y="0"/>
            <a:chExt cx="5187767" cy="2115263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0E6AF4D8-3B9D-B862-16B5-322B2AAD2E49}"/>
                </a:ext>
              </a:extLst>
            </p:cNvPr>
            <p:cNvSpPr/>
            <p:nvPr/>
          </p:nvSpPr>
          <p:spPr>
            <a:xfrm>
              <a:off x="0" y="0"/>
              <a:ext cx="5187767" cy="2115263"/>
            </a:xfrm>
            <a:custGeom>
              <a:avLst/>
              <a:gdLst/>
              <a:ahLst/>
              <a:cxnLst/>
              <a:rect l="l" t="t" r="r" b="b"/>
              <a:pathLst>
                <a:path w="5187767" h="2115263">
                  <a:moveTo>
                    <a:pt x="0" y="0"/>
                  </a:moveTo>
                  <a:lnTo>
                    <a:pt x="5187767" y="0"/>
                  </a:lnTo>
                  <a:lnTo>
                    <a:pt x="5187767" y="2115263"/>
                  </a:lnTo>
                  <a:lnTo>
                    <a:pt x="0" y="2115263"/>
                  </a:lnTo>
                  <a:close/>
                </a:path>
              </a:pathLst>
            </a:custGeom>
            <a:solidFill>
              <a:srgbClr val="1316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654530-77C2-C827-2CD4-E5E5EC3A783B}"/>
                </a:ext>
              </a:extLst>
            </p:cNvPr>
            <p:cNvSpPr txBox="1"/>
            <p:nvPr/>
          </p:nvSpPr>
          <p:spPr>
            <a:xfrm>
              <a:off x="0" y="-28575"/>
              <a:ext cx="5187767" cy="21438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28">
            <a:extLst>
              <a:ext uri="{FF2B5EF4-FFF2-40B4-BE49-F238E27FC236}">
                <a16:creationId xmlns:a16="http://schemas.microsoft.com/office/drawing/2014/main" id="{6726EF4F-ECD6-9947-FDE0-BEDAAC5064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56267" y="5777461"/>
            <a:ext cx="4114800" cy="1097633"/>
          </a:xfrm>
          <a:custGeom>
            <a:avLst/>
            <a:gdLst/>
            <a:ahLst/>
            <a:cxnLst/>
            <a:rect l="l" t="t" r="r" b="b"/>
            <a:pathLst>
              <a:path w="7492842" h="1998735">
                <a:moveTo>
                  <a:pt x="0" y="0"/>
                </a:moveTo>
                <a:lnTo>
                  <a:pt x="7492842" y="0"/>
                </a:lnTo>
                <a:lnTo>
                  <a:pt x="7492842" y="1998736"/>
                </a:lnTo>
                <a:lnTo>
                  <a:pt x="0" y="19987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8099" b="-28099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 descr="Icon&#10;&#10;AI-generated content may be incorrect.">
            <a:extLst>
              <a:ext uri="{FF2B5EF4-FFF2-40B4-BE49-F238E27FC236}">
                <a16:creationId xmlns:a16="http://schemas.microsoft.com/office/drawing/2014/main" id="{515FD287-18E8-F835-C1A4-D9EB74E984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"/>
          <a:stretch/>
        </p:blipFill>
        <p:spPr>
          <a:xfrm>
            <a:off x="9263950" y="5314647"/>
            <a:ext cx="2928050" cy="1775615"/>
          </a:xfrm>
          <a:prstGeom prst="rect">
            <a:avLst/>
          </a:prstGeom>
        </p:spPr>
      </p:pic>
      <p:pic>
        <p:nvPicPr>
          <p:cNvPr id="17" name="Picture 16" descr="A picture containing text, clipart&#10;&#10;AI-generated content may be incorrect.">
            <a:extLst>
              <a:ext uri="{FF2B5EF4-FFF2-40B4-BE49-F238E27FC236}">
                <a16:creationId xmlns:a16="http://schemas.microsoft.com/office/drawing/2014/main" id="{493A13A1-07A0-95C1-11BC-C76ABBE248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610" y="6326277"/>
            <a:ext cx="1277581" cy="511032"/>
          </a:xfrm>
          <a:prstGeom prst="rect">
            <a:avLst/>
          </a:prstGeom>
        </p:spPr>
      </p:pic>
      <p:pic>
        <p:nvPicPr>
          <p:cNvPr id="19" name="Picture 18" descr="A black and white sign&#10;&#10;AI-generated content may be incorrect.">
            <a:extLst>
              <a:ext uri="{FF2B5EF4-FFF2-40B4-BE49-F238E27FC236}">
                <a16:creationId xmlns:a16="http://schemas.microsoft.com/office/drawing/2014/main" id="{927037C5-56E7-E946-8A6B-A758979E4F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742" y="6356350"/>
            <a:ext cx="1261598" cy="392716"/>
          </a:xfrm>
          <a:prstGeom prst="rect">
            <a:avLst/>
          </a:prstGeom>
        </p:spPr>
      </p:pic>
      <p:pic>
        <p:nvPicPr>
          <p:cNvPr id="4" name="Picture 3" descr="A picture containing text, sign, dark&#10;&#10;AI-generated content may be incorrect.">
            <a:extLst>
              <a:ext uri="{FF2B5EF4-FFF2-40B4-BE49-F238E27FC236}">
                <a16:creationId xmlns:a16="http://schemas.microsoft.com/office/drawing/2014/main" id="{600B7CFF-C2AF-CDE4-1736-28375478F6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8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4"/>
          <a:stretch/>
        </p:blipFill>
        <p:spPr>
          <a:xfrm>
            <a:off x="0" y="-1"/>
            <a:ext cx="12192000" cy="5535499"/>
          </a:xfrm>
          <a:prstGeom prst="rect">
            <a:avLst/>
          </a:prstGeom>
        </p:spPr>
      </p:pic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BB99930A-8EF3-245D-3D5C-235E77E78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E65A0D-9E99-A288-363C-D011F86B9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489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53041C67-16C6-0B64-64B4-B331E34A7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9343325" y="6529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9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731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ign, dark&#10;&#10;AI-generated content may be incorrect.">
            <a:extLst>
              <a:ext uri="{FF2B5EF4-FFF2-40B4-BE49-F238E27FC236}">
                <a16:creationId xmlns:a16="http://schemas.microsoft.com/office/drawing/2014/main" id="{750A9613-D26C-EF12-CBFD-38DB7A28DF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Freeform 31">
            <a:extLst>
              <a:ext uri="{FF2B5EF4-FFF2-40B4-BE49-F238E27FC236}">
                <a16:creationId xmlns:a16="http://schemas.microsoft.com/office/drawing/2014/main" id="{E17298AF-52EA-6F69-3759-CB9BB3F268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087979"/>
            <a:ext cx="12192000" cy="765388"/>
          </a:xfrm>
          <a:custGeom>
            <a:avLst/>
            <a:gdLst/>
            <a:ahLst/>
            <a:cxnLst/>
            <a:rect l="l" t="t" r="r" b="b"/>
            <a:pathLst>
              <a:path w="5187767" h="471658">
                <a:moveTo>
                  <a:pt x="0" y="0"/>
                </a:moveTo>
                <a:lnTo>
                  <a:pt x="5187767" y="0"/>
                </a:lnTo>
                <a:lnTo>
                  <a:pt x="5187767" y="471658"/>
                </a:lnTo>
                <a:lnTo>
                  <a:pt x="0" y="471658"/>
                </a:lnTo>
                <a:close/>
              </a:path>
            </a:pathLst>
          </a:custGeom>
          <a:solidFill>
            <a:srgbClr val="1C6DA6"/>
          </a:solidFill>
          <a:ln w="25400">
            <a:solidFill>
              <a:srgbClr val="1C6DA6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5" name="Picture 14" descr="Text&#10;&#10;AI-generated content may be incorrect.">
            <a:extLst>
              <a:ext uri="{FF2B5EF4-FFF2-40B4-BE49-F238E27FC236}">
                <a16:creationId xmlns:a16="http://schemas.microsoft.com/office/drawing/2014/main" id="{876BCF27-073D-7BB4-C9A3-55607005B9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92" y="6311930"/>
            <a:ext cx="1263882" cy="505552"/>
          </a:xfrm>
          <a:prstGeom prst="rect">
            <a:avLst/>
          </a:prstGeom>
        </p:spPr>
      </p:pic>
      <p:sp>
        <p:nvSpPr>
          <p:cNvPr id="5" name="Freeform 31">
            <a:extLst>
              <a:ext uri="{FF2B5EF4-FFF2-40B4-BE49-F238E27FC236}">
                <a16:creationId xmlns:a16="http://schemas.microsoft.com/office/drawing/2014/main" id="{E19C1FDF-204C-B5AD-5610-F9FD28121C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-1"/>
            <a:ext cx="12192000" cy="1238387"/>
          </a:xfrm>
          <a:custGeom>
            <a:avLst/>
            <a:gdLst/>
            <a:ahLst/>
            <a:cxnLst/>
            <a:rect l="l" t="t" r="r" b="b"/>
            <a:pathLst>
              <a:path w="5187767" h="471658">
                <a:moveTo>
                  <a:pt x="0" y="0"/>
                </a:moveTo>
                <a:lnTo>
                  <a:pt x="5187767" y="0"/>
                </a:lnTo>
                <a:lnTo>
                  <a:pt x="5187767" y="471658"/>
                </a:lnTo>
                <a:lnTo>
                  <a:pt x="0" y="471658"/>
                </a:lnTo>
                <a:close/>
              </a:path>
            </a:pathLst>
          </a:custGeom>
          <a:solidFill>
            <a:srgbClr val="131650"/>
          </a:solidFill>
          <a:ln w="25400">
            <a:solidFill>
              <a:srgbClr val="131650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7" descr="Icon&#10;&#10;AI-generated content may be incorrect.">
            <a:extLst>
              <a:ext uri="{FF2B5EF4-FFF2-40B4-BE49-F238E27FC236}">
                <a16:creationId xmlns:a16="http://schemas.microsoft.com/office/drawing/2014/main" id="{3B8CDF00-728B-D809-50FD-E666638940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0"/>
          <a:stretch/>
        </p:blipFill>
        <p:spPr>
          <a:xfrm>
            <a:off x="9664405" y="5584825"/>
            <a:ext cx="2527595" cy="1543049"/>
          </a:xfrm>
          <a:prstGeom prst="rect">
            <a:avLst/>
          </a:prstGeom>
        </p:spPr>
      </p:pic>
      <p:sp>
        <p:nvSpPr>
          <p:cNvPr id="12" name="Freeform 28">
            <a:extLst>
              <a:ext uri="{FF2B5EF4-FFF2-40B4-BE49-F238E27FC236}">
                <a16:creationId xmlns:a16="http://schemas.microsoft.com/office/drawing/2014/main" id="{2BC01853-901D-DFB0-1AD2-82B99EDE1E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5475" y="6186046"/>
            <a:ext cx="2519017" cy="671954"/>
          </a:xfrm>
          <a:custGeom>
            <a:avLst/>
            <a:gdLst/>
            <a:ahLst/>
            <a:cxnLst/>
            <a:rect l="l" t="t" r="r" b="b"/>
            <a:pathLst>
              <a:path w="7492842" h="1998735">
                <a:moveTo>
                  <a:pt x="0" y="0"/>
                </a:moveTo>
                <a:lnTo>
                  <a:pt x="7492842" y="0"/>
                </a:lnTo>
                <a:lnTo>
                  <a:pt x="7492842" y="1998736"/>
                </a:lnTo>
                <a:lnTo>
                  <a:pt x="0" y="19987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8099" b="-28099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66F607A-D181-1233-9296-F9AFAD9474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487" y="6387080"/>
            <a:ext cx="867003" cy="269885"/>
          </a:xfrm>
          <a:prstGeom prst="rect">
            <a:avLst/>
          </a:prstGeom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2D95BA94-E39E-D690-0EAF-F6851CFBF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17254E-8804-C944-0E39-D0C460760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10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CDCAD99D-C12B-322D-F381-B27FC3406E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9343325" y="6529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0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9" r:id="rId3"/>
    <p:sldLayoutId id="2147483660" r:id="rId4"/>
    <p:sldLayoutId id="2147483662" r:id="rId5"/>
    <p:sldLayoutId id="214748366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chemeClr val="bg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ign, dark&#10;&#10;AI-generated content may be incorrect.">
            <a:extLst>
              <a:ext uri="{FF2B5EF4-FFF2-40B4-BE49-F238E27FC236}">
                <a16:creationId xmlns:a16="http://schemas.microsoft.com/office/drawing/2014/main" id="{3CA423F7-FF34-C117-CC45-26301D3492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518"/>
            <a:ext cx="12192000" cy="6858000"/>
          </a:xfrm>
          <a:prstGeom prst="rect">
            <a:avLst/>
          </a:prstGeom>
        </p:spPr>
      </p:pic>
      <p:sp>
        <p:nvSpPr>
          <p:cNvPr id="16" name="Freeform 31">
            <a:extLst>
              <a:ext uri="{FF2B5EF4-FFF2-40B4-BE49-F238E27FC236}">
                <a16:creationId xmlns:a16="http://schemas.microsoft.com/office/drawing/2014/main" id="{5DEA0670-7391-DBFE-F987-C26EAF4CA2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-1"/>
            <a:ext cx="12192000" cy="1238387"/>
          </a:xfrm>
          <a:custGeom>
            <a:avLst/>
            <a:gdLst/>
            <a:ahLst/>
            <a:cxnLst/>
            <a:rect l="l" t="t" r="r" b="b"/>
            <a:pathLst>
              <a:path w="5187767" h="471658">
                <a:moveTo>
                  <a:pt x="0" y="0"/>
                </a:moveTo>
                <a:lnTo>
                  <a:pt x="5187767" y="0"/>
                </a:lnTo>
                <a:lnTo>
                  <a:pt x="5187767" y="471658"/>
                </a:lnTo>
                <a:lnTo>
                  <a:pt x="0" y="471658"/>
                </a:lnTo>
                <a:close/>
              </a:path>
            </a:pathLst>
          </a:custGeom>
          <a:solidFill>
            <a:srgbClr val="E46C0A"/>
          </a:solidFill>
          <a:ln w="25400">
            <a:solidFill>
              <a:srgbClr val="E46C0A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31">
            <a:extLst>
              <a:ext uri="{FF2B5EF4-FFF2-40B4-BE49-F238E27FC236}">
                <a16:creationId xmlns:a16="http://schemas.microsoft.com/office/drawing/2014/main" id="{ADFBA850-85D1-6C4B-96D6-9B0C171DE4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087979"/>
            <a:ext cx="12192000" cy="765388"/>
          </a:xfrm>
          <a:custGeom>
            <a:avLst/>
            <a:gdLst/>
            <a:ahLst/>
            <a:cxnLst/>
            <a:rect l="l" t="t" r="r" b="b"/>
            <a:pathLst>
              <a:path w="5187767" h="471658">
                <a:moveTo>
                  <a:pt x="0" y="0"/>
                </a:moveTo>
                <a:lnTo>
                  <a:pt x="5187767" y="0"/>
                </a:lnTo>
                <a:lnTo>
                  <a:pt x="5187767" y="471658"/>
                </a:lnTo>
                <a:lnTo>
                  <a:pt x="0" y="471658"/>
                </a:lnTo>
                <a:close/>
              </a:path>
            </a:pathLst>
          </a:custGeom>
          <a:solidFill>
            <a:srgbClr val="1C6DA6"/>
          </a:solidFill>
          <a:ln w="25400">
            <a:solidFill>
              <a:srgbClr val="1C6DA6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22" name="Picture 21" descr="Text&#10;&#10;AI-generated content may be incorrect.">
            <a:extLst>
              <a:ext uri="{FF2B5EF4-FFF2-40B4-BE49-F238E27FC236}">
                <a16:creationId xmlns:a16="http://schemas.microsoft.com/office/drawing/2014/main" id="{181EFB96-F072-D6AF-ABE5-B37CA804BB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967" y="6311930"/>
            <a:ext cx="1263882" cy="505552"/>
          </a:xfrm>
          <a:prstGeom prst="rect">
            <a:avLst/>
          </a:prstGeom>
        </p:spPr>
      </p:pic>
      <p:sp>
        <p:nvSpPr>
          <p:cNvPr id="23" name="Freeform 28">
            <a:extLst>
              <a:ext uri="{FF2B5EF4-FFF2-40B4-BE49-F238E27FC236}">
                <a16:creationId xmlns:a16="http://schemas.microsoft.com/office/drawing/2014/main" id="{65F84D16-DE1E-A30C-2052-599CEF9A6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5475" y="6186046"/>
            <a:ext cx="2519017" cy="671954"/>
          </a:xfrm>
          <a:custGeom>
            <a:avLst/>
            <a:gdLst/>
            <a:ahLst/>
            <a:cxnLst/>
            <a:rect l="l" t="t" r="r" b="b"/>
            <a:pathLst>
              <a:path w="7492842" h="1998735">
                <a:moveTo>
                  <a:pt x="0" y="0"/>
                </a:moveTo>
                <a:lnTo>
                  <a:pt x="7492842" y="0"/>
                </a:lnTo>
                <a:lnTo>
                  <a:pt x="7492842" y="1998736"/>
                </a:lnTo>
                <a:lnTo>
                  <a:pt x="0" y="19987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8099" b="-28099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93519BA-40A2-1A9F-FB78-1A695BC0A6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662" y="6387080"/>
            <a:ext cx="867003" cy="2698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586E1-001C-A9F8-D40F-387D1DCE83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9343325" y="6529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 descr="Icon&#10;&#10;AI-generated content may be incorrect.">
            <a:extLst>
              <a:ext uri="{FF2B5EF4-FFF2-40B4-BE49-F238E27FC236}">
                <a16:creationId xmlns:a16="http://schemas.microsoft.com/office/drawing/2014/main" id="{5DFBDEAD-7E44-269E-5546-02531C91EF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0"/>
          <a:stretch/>
        </p:blipFill>
        <p:spPr>
          <a:xfrm>
            <a:off x="9664405" y="5584825"/>
            <a:ext cx="2527595" cy="1543049"/>
          </a:xfrm>
          <a:prstGeom prst="rect">
            <a:avLst/>
          </a:prstGeom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D548455C-EC95-16D1-259F-FCC35A0AD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497EE7-5328-78CB-0B91-7D9804375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971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70" r:id="rId5"/>
    <p:sldLayoutId id="2147483669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chemeClr val="bg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31">
            <a:extLst>
              <a:ext uri="{FF2B5EF4-FFF2-40B4-BE49-F238E27FC236}">
                <a16:creationId xmlns:a16="http://schemas.microsoft.com/office/drawing/2014/main" id="{E17298AF-52EA-6F69-3759-CB9BB3F268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087979"/>
            <a:ext cx="12192000" cy="765388"/>
          </a:xfrm>
          <a:custGeom>
            <a:avLst/>
            <a:gdLst/>
            <a:ahLst/>
            <a:cxnLst/>
            <a:rect l="l" t="t" r="r" b="b"/>
            <a:pathLst>
              <a:path w="5187767" h="471658">
                <a:moveTo>
                  <a:pt x="0" y="0"/>
                </a:moveTo>
                <a:lnTo>
                  <a:pt x="5187767" y="0"/>
                </a:lnTo>
                <a:lnTo>
                  <a:pt x="5187767" y="471658"/>
                </a:lnTo>
                <a:lnTo>
                  <a:pt x="0" y="471658"/>
                </a:lnTo>
                <a:close/>
              </a:path>
            </a:pathLst>
          </a:custGeom>
          <a:solidFill>
            <a:srgbClr val="1C6DA6"/>
          </a:solidFill>
          <a:ln w="25400">
            <a:solidFill>
              <a:srgbClr val="1C6DA6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5" name="Picture 14" descr="Text&#10;&#10;AI-generated content may be incorrect.">
            <a:extLst>
              <a:ext uri="{FF2B5EF4-FFF2-40B4-BE49-F238E27FC236}">
                <a16:creationId xmlns:a16="http://schemas.microsoft.com/office/drawing/2014/main" id="{876BCF27-073D-7BB4-C9A3-55607005B9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92" y="6311930"/>
            <a:ext cx="1263882" cy="505552"/>
          </a:xfrm>
          <a:prstGeom prst="rect">
            <a:avLst/>
          </a:prstGeom>
        </p:spPr>
      </p:pic>
      <p:sp>
        <p:nvSpPr>
          <p:cNvPr id="5" name="Freeform 31">
            <a:extLst>
              <a:ext uri="{FF2B5EF4-FFF2-40B4-BE49-F238E27FC236}">
                <a16:creationId xmlns:a16="http://schemas.microsoft.com/office/drawing/2014/main" id="{E19C1FDF-204C-B5AD-5610-F9FD28121C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-1"/>
            <a:ext cx="12192000" cy="1238387"/>
          </a:xfrm>
          <a:custGeom>
            <a:avLst/>
            <a:gdLst/>
            <a:ahLst/>
            <a:cxnLst/>
            <a:rect l="l" t="t" r="r" b="b"/>
            <a:pathLst>
              <a:path w="5187767" h="471658">
                <a:moveTo>
                  <a:pt x="0" y="0"/>
                </a:moveTo>
                <a:lnTo>
                  <a:pt x="5187767" y="0"/>
                </a:lnTo>
                <a:lnTo>
                  <a:pt x="5187767" y="471658"/>
                </a:lnTo>
                <a:lnTo>
                  <a:pt x="0" y="471658"/>
                </a:lnTo>
                <a:close/>
              </a:path>
            </a:pathLst>
          </a:custGeom>
          <a:solidFill>
            <a:srgbClr val="131650"/>
          </a:solidFill>
          <a:ln w="25400">
            <a:solidFill>
              <a:srgbClr val="131650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7" descr="Icon&#10;&#10;AI-generated content may be incorrect.">
            <a:extLst>
              <a:ext uri="{FF2B5EF4-FFF2-40B4-BE49-F238E27FC236}">
                <a16:creationId xmlns:a16="http://schemas.microsoft.com/office/drawing/2014/main" id="{3B8CDF00-728B-D809-50FD-E666638940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0"/>
          <a:stretch/>
        </p:blipFill>
        <p:spPr>
          <a:xfrm>
            <a:off x="9664405" y="5584825"/>
            <a:ext cx="2527595" cy="1543049"/>
          </a:xfrm>
          <a:prstGeom prst="rect">
            <a:avLst/>
          </a:prstGeom>
        </p:spPr>
      </p:pic>
      <p:sp>
        <p:nvSpPr>
          <p:cNvPr id="12" name="Freeform 28">
            <a:extLst>
              <a:ext uri="{FF2B5EF4-FFF2-40B4-BE49-F238E27FC236}">
                <a16:creationId xmlns:a16="http://schemas.microsoft.com/office/drawing/2014/main" id="{2BC01853-901D-DFB0-1AD2-82B99EDE1E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5475" y="6186046"/>
            <a:ext cx="2519017" cy="671954"/>
          </a:xfrm>
          <a:custGeom>
            <a:avLst/>
            <a:gdLst/>
            <a:ahLst/>
            <a:cxnLst/>
            <a:rect l="l" t="t" r="r" b="b"/>
            <a:pathLst>
              <a:path w="7492842" h="1998735">
                <a:moveTo>
                  <a:pt x="0" y="0"/>
                </a:moveTo>
                <a:lnTo>
                  <a:pt x="7492842" y="0"/>
                </a:lnTo>
                <a:lnTo>
                  <a:pt x="7492842" y="1998736"/>
                </a:lnTo>
                <a:lnTo>
                  <a:pt x="0" y="19987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8099" b="-28099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66F607A-D181-1233-9296-F9AFAD9474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487" y="6387080"/>
            <a:ext cx="867003" cy="269885"/>
          </a:xfrm>
          <a:prstGeom prst="rect">
            <a:avLst/>
          </a:prstGeom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2D95BA94-E39E-D690-0EAF-F6851CFBF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17254E-8804-C944-0E39-D0C460760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10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CDCAD99D-C12B-322D-F381-B27FC3406E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9343325" y="6529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7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chemeClr val="bg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31">
            <a:extLst>
              <a:ext uri="{FF2B5EF4-FFF2-40B4-BE49-F238E27FC236}">
                <a16:creationId xmlns:a16="http://schemas.microsoft.com/office/drawing/2014/main" id="{5DEA0670-7391-DBFE-F987-C26EAF4CA2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-1"/>
            <a:ext cx="12192000" cy="1238387"/>
          </a:xfrm>
          <a:custGeom>
            <a:avLst/>
            <a:gdLst/>
            <a:ahLst/>
            <a:cxnLst/>
            <a:rect l="l" t="t" r="r" b="b"/>
            <a:pathLst>
              <a:path w="5187767" h="471658">
                <a:moveTo>
                  <a:pt x="0" y="0"/>
                </a:moveTo>
                <a:lnTo>
                  <a:pt x="5187767" y="0"/>
                </a:lnTo>
                <a:lnTo>
                  <a:pt x="5187767" y="471658"/>
                </a:lnTo>
                <a:lnTo>
                  <a:pt x="0" y="471658"/>
                </a:lnTo>
                <a:close/>
              </a:path>
            </a:pathLst>
          </a:custGeom>
          <a:solidFill>
            <a:srgbClr val="E46C0A"/>
          </a:solidFill>
          <a:ln w="25400">
            <a:solidFill>
              <a:srgbClr val="E46C0A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31">
            <a:extLst>
              <a:ext uri="{FF2B5EF4-FFF2-40B4-BE49-F238E27FC236}">
                <a16:creationId xmlns:a16="http://schemas.microsoft.com/office/drawing/2014/main" id="{ADFBA850-85D1-6C4B-96D6-9B0C171DE4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087979"/>
            <a:ext cx="12192000" cy="765388"/>
          </a:xfrm>
          <a:custGeom>
            <a:avLst/>
            <a:gdLst/>
            <a:ahLst/>
            <a:cxnLst/>
            <a:rect l="l" t="t" r="r" b="b"/>
            <a:pathLst>
              <a:path w="5187767" h="471658">
                <a:moveTo>
                  <a:pt x="0" y="0"/>
                </a:moveTo>
                <a:lnTo>
                  <a:pt x="5187767" y="0"/>
                </a:lnTo>
                <a:lnTo>
                  <a:pt x="5187767" y="471658"/>
                </a:lnTo>
                <a:lnTo>
                  <a:pt x="0" y="471658"/>
                </a:lnTo>
                <a:close/>
              </a:path>
            </a:pathLst>
          </a:custGeom>
          <a:solidFill>
            <a:srgbClr val="1C6DA6"/>
          </a:solidFill>
          <a:ln w="25400">
            <a:solidFill>
              <a:srgbClr val="1C6DA6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22" name="Picture 21" descr="Text&#10;&#10;AI-generated content may be incorrect.">
            <a:extLst>
              <a:ext uri="{FF2B5EF4-FFF2-40B4-BE49-F238E27FC236}">
                <a16:creationId xmlns:a16="http://schemas.microsoft.com/office/drawing/2014/main" id="{181EFB96-F072-D6AF-ABE5-B37CA804BB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967" y="6311930"/>
            <a:ext cx="1263882" cy="505552"/>
          </a:xfrm>
          <a:prstGeom prst="rect">
            <a:avLst/>
          </a:prstGeom>
        </p:spPr>
      </p:pic>
      <p:sp>
        <p:nvSpPr>
          <p:cNvPr id="23" name="Freeform 28">
            <a:extLst>
              <a:ext uri="{FF2B5EF4-FFF2-40B4-BE49-F238E27FC236}">
                <a16:creationId xmlns:a16="http://schemas.microsoft.com/office/drawing/2014/main" id="{65F84D16-DE1E-A30C-2052-599CEF9A6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5475" y="6186046"/>
            <a:ext cx="2519017" cy="671954"/>
          </a:xfrm>
          <a:custGeom>
            <a:avLst/>
            <a:gdLst/>
            <a:ahLst/>
            <a:cxnLst/>
            <a:rect l="l" t="t" r="r" b="b"/>
            <a:pathLst>
              <a:path w="7492842" h="1998735">
                <a:moveTo>
                  <a:pt x="0" y="0"/>
                </a:moveTo>
                <a:lnTo>
                  <a:pt x="7492842" y="0"/>
                </a:lnTo>
                <a:lnTo>
                  <a:pt x="7492842" y="1998736"/>
                </a:lnTo>
                <a:lnTo>
                  <a:pt x="0" y="19987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8099" b="-28099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93519BA-40A2-1A9F-FB78-1A695BC0A6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662" y="6387080"/>
            <a:ext cx="867003" cy="2698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586E1-001C-A9F8-D40F-387D1DCE83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9343325" y="65299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fld id="{2181DCDD-4CE7-4984-8C00-BBEA47C5E6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 descr="Icon&#10;&#10;AI-generated content may be incorrect.">
            <a:extLst>
              <a:ext uri="{FF2B5EF4-FFF2-40B4-BE49-F238E27FC236}">
                <a16:creationId xmlns:a16="http://schemas.microsoft.com/office/drawing/2014/main" id="{5DFBDEAD-7E44-269E-5546-02531C91EF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0"/>
          <a:stretch/>
        </p:blipFill>
        <p:spPr>
          <a:xfrm>
            <a:off x="9664405" y="5584825"/>
            <a:ext cx="2527595" cy="1543049"/>
          </a:xfrm>
          <a:prstGeom prst="rect">
            <a:avLst/>
          </a:prstGeom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D548455C-EC95-16D1-259F-FCC35A0AD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497EE7-5328-78CB-0B91-7D9804375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070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chemeClr val="bg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ign, dark&#10;&#10;AI-generated content may be incorrect.">
            <a:extLst>
              <a:ext uri="{FF2B5EF4-FFF2-40B4-BE49-F238E27FC236}">
                <a16:creationId xmlns:a16="http://schemas.microsoft.com/office/drawing/2014/main" id="{750A9613-D26C-EF12-CBFD-38DB7A28DF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Logo&#10;&#10;AI-generated content may be incorrect.">
            <a:extLst>
              <a:ext uri="{FF2B5EF4-FFF2-40B4-BE49-F238E27FC236}">
                <a16:creationId xmlns:a16="http://schemas.microsoft.com/office/drawing/2014/main" id="{4BD04D71-32B8-201B-C9B1-F830D8D390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357" y="6385266"/>
            <a:ext cx="1081485" cy="432594"/>
          </a:xfrm>
          <a:prstGeom prst="rect">
            <a:avLst/>
          </a:prstGeom>
        </p:spPr>
      </p:pic>
      <p:sp>
        <p:nvSpPr>
          <p:cNvPr id="5" name="Freeform 31">
            <a:extLst>
              <a:ext uri="{FF2B5EF4-FFF2-40B4-BE49-F238E27FC236}">
                <a16:creationId xmlns:a16="http://schemas.microsoft.com/office/drawing/2014/main" id="{E19C1FDF-204C-B5AD-5610-F9FD28121C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-1"/>
            <a:ext cx="12192000" cy="1238387"/>
          </a:xfrm>
          <a:custGeom>
            <a:avLst/>
            <a:gdLst/>
            <a:ahLst/>
            <a:cxnLst/>
            <a:rect l="l" t="t" r="r" b="b"/>
            <a:pathLst>
              <a:path w="5187767" h="471658">
                <a:moveTo>
                  <a:pt x="0" y="0"/>
                </a:moveTo>
                <a:lnTo>
                  <a:pt x="5187767" y="0"/>
                </a:lnTo>
                <a:lnTo>
                  <a:pt x="5187767" y="471658"/>
                </a:lnTo>
                <a:lnTo>
                  <a:pt x="0" y="471658"/>
                </a:lnTo>
                <a:close/>
              </a:path>
            </a:pathLst>
          </a:custGeom>
          <a:solidFill>
            <a:srgbClr val="131650"/>
          </a:solidFill>
          <a:ln w="25400">
            <a:solidFill>
              <a:srgbClr val="131650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7" descr="Icon&#10;&#10;AI-generated content may be incorrect.">
            <a:extLst>
              <a:ext uri="{FF2B5EF4-FFF2-40B4-BE49-F238E27FC236}">
                <a16:creationId xmlns:a16="http://schemas.microsoft.com/office/drawing/2014/main" id="{3B8CDF00-728B-D809-50FD-E666638940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0"/>
          <a:stretch/>
        </p:blipFill>
        <p:spPr>
          <a:xfrm>
            <a:off x="9664405" y="5584825"/>
            <a:ext cx="2527595" cy="1543049"/>
          </a:xfrm>
          <a:prstGeom prst="rect">
            <a:avLst/>
          </a:prstGeom>
        </p:spPr>
      </p:pic>
      <p:sp>
        <p:nvSpPr>
          <p:cNvPr id="12" name="Freeform 28">
            <a:extLst>
              <a:ext uri="{FF2B5EF4-FFF2-40B4-BE49-F238E27FC236}">
                <a16:creationId xmlns:a16="http://schemas.microsoft.com/office/drawing/2014/main" id="{2BC01853-901D-DFB0-1AD2-82B99EDE1E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5475" y="6186046"/>
            <a:ext cx="2519017" cy="671954"/>
          </a:xfrm>
          <a:custGeom>
            <a:avLst/>
            <a:gdLst/>
            <a:ahLst/>
            <a:cxnLst/>
            <a:rect l="l" t="t" r="r" b="b"/>
            <a:pathLst>
              <a:path w="7492842" h="1998735">
                <a:moveTo>
                  <a:pt x="0" y="0"/>
                </a:moveTo>
                <a:lnTo>
                  <a:pt x="7492842" y="0"/>
                </a:lnTo>
                <a:lnTo>
                  <a:pt x="7492842" y="1998736"/>
                </a:lnTo>
                <a:lnTo>
                  <a:pt x="0" y="19987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8099" b="-28099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Shape&#10;&#10;AI-generated content may be incorrect.">
            <a:extLst>
              <a:ext uri="{FF2B5EF4-FFF2-40B4-BE49-F238E27FC236}">
                <a16:creationId xmlns:a16="http://schemas.microsoft.com/office/drawing/2014/main" id="{B01EF567-7158-6F3A-74F0-8D17911521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2" y="5982352"/>
            <a:ext cx="2614142" cy="1089225"/>
          </a:xfrm>
          <a:prstGeom prst="rect">
            <a:avLst/>
          </a:prstGeom>
        </p:spPr>
      </p:pic>
      <p:pic>
        <p:nvPicPr>
          <p:cNvPr id="20" name="Picture 19" descr="Logo&#10;&#10;AI-generated content may be incorrect.">
            <a:extLst>
              <a:ext uri="{FF2B5EF4-FFF2-40B4-BE49-F238E27FC236}">
                <a16:creationId xmlns:a16="http://schemas.microsoft.com/office/drawing/2014/main" id="{A1F177B8-4CEA-2F28-E3DE-2AD0365972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250" y="6451590"/>
            <a:ext cx="867003" cy="2698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4F7AAB-F4EC-8FBC-4DEC-BAA3AF563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1D7A9-C862-64F9-C15D-22195DE37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E5678AC-9866-1A08-8520-6EC3ADC239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9348076" y="65274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tx1"/>
                </a:solidFill>
              </a:defRPr>
            </a:lvl1pPr>
          </a:lstStyle>
          <a:p>
            <a:fld id="{E235EFAC-05D4-45CF-9D12-504953016A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2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chemeClr val="bg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msa.dot.gov/standards-rulemaking/hazmat/interpretations/pending-hazardous-materials-hazmat-interpretations" TargetMode="External"/><Relationship Id="rId7" Type="http://schemas.openxmlformats.org/officeDocument/2006/relationships/image" Target="../media/image9.png"/><Relationship Id="rId2" Type="http://schemas.openxmlformats.org/officeDocument/2006/relationships/hyperlink" Target="https://www.phmsa.dot.gov/regulations/title49/b/2/1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www.federalregister.gov/documents/2025/06/04/2025-10091/hazardous-materials-mandatory-regulatory-reviews-to-unleash-american-energy-and-improve-government" TargetMode="External"/><Relationship Id="rId4" Type="http://schemas.openxmlformats.org/officeDocument/2006/relationships/hyperlink" Target="https://www.federalregister.gov/documents/2025/04/03/2025-05557/ensuring-lawful-regulation-reducing-regulation-and-controlling-regulatory-cost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920E8-3640-23F8-264C-E52523B1C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32274"/>
            <a:ext cx="12049125" cy="885297"/>
          </a:xfrm>
        </p:spPr>
        <p:txBody>
          <a:bodyPr/>
          <a:lstStyle/>
          <a:p>
            <a:r>
              <a:rPr lang="en-US" b="1" i="0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PHMSA Regulatory Update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0D2CDF-09FE-F4ED-495B-AFB78E39B1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76270" y="907331"/>
            <a:ext cx="12375442" cy="965537"/>
          </a:xfrm>
        </p:spPr>
        <p:txBody>
          <a:bodyPr>
            <a:noAutofit/>
          </a:bodyPr>
          <a:lstStyle/>
          <a:p>
            <a:br>
              <a:rPr lang="en-US" b="0" i="0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</a:br>
            <a:r>
              <a:rPr lang="en-US" b="0" i="0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Office of Hazardous Materials Safety | 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</a:rPr>
              <a:t>September</a:t>
            </a:r>
            <a:r>
              <a:rPr lang="en-US" b="0" i="0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B9F393-3C7E-4673-FAFB-7B8849EC81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81DCDD-4CE7-4984-8C00-BBEA47C5E62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11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5AEEF-57DB-B47D-777C-102E9A11D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80038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OHMS Initiatives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89DCB6-1266-C79D-A24B-F36281EC2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81DCDD-4CE7-4984-8C00-BBEA47C5E62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3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F42951-F1BC-9629-31B8-3F881BC74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81DCDD-4CE7-4984-8C00-BBEA47C5E62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B9ACAA-5A62-77F1-B829-61D80FB6FB5A}"/>
              </a:ext>
            </a:extLst>
          </p:cNvPr>
          <p:cNvSpPr txBox="1"/>
          <p:nvPr/>
        </p:nvSpPr>
        <p:spPr>
          <a:xfrm>
            <a:off x="4853645" y="1501320"/>
            <a:ext cx="6648726" cy="785810"/>
          </a:xfrm>
          <a:prstGeom prst="rect">
            <a:avLst/>
          </a:prstGeom>
          <a:noFill/>
          <a:ln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Letters of Interpretation | PHMSA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Pending Hazardous Materials (Hazmat) Interpretations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897E46-368D-2EDD-D158-A6D1CFCA8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645" y="2571745"/>
            <a:ext cx="7104290" cy="32098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C85C6F5-1E00-FE9E-B5DA-1B6B5649715C}"/>
              </a:ext>
            </a:extLst>
          </p:cNvPr>
          <p:cNvGrpSpPr/>
          <p:nvPr/>
        </p:nvGrpSpPr>
        <p:grpSpPr>
          <a:xfrm>
            <a:off x="311247" y="1348739"/>
            <a:ext cx="4308333" cy="4663817"/>
            <a:chOff x="42865" y="1257081"/>
            <a:chExt cx="4308333" cy="47958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738FB0B-32FD-2700-DC5B-059C0B87F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865" y="1257081"/>
              <a:ext cx="4296427" cy="4795852"/>
            </a:xfrm>
            <a:prstGeom prst="rect">
              <a:avLst/>
            </a:prstGeom>
          </p:spPr>
        </p:pic>
        <p:pic>
          <p:nvPicPr>
            <p:cNvPr id="8" name="Picture 7" descr="Icon&#10;&#10;AI-generated content may be incorrect.">
              <a:extLst>
                <a:ext uri="{FF2B5EF4-FFF2-40B4-BE49-F238E27FC236}">
                  <a16:creationId xmlns:a16="http://schemas.microsoft.com/office/drawing/2014/main" id="{20E9BE22-8B08-FD60-14D6-BA2CEB9E5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1451" y="2322284"/>
              <a:ext cx="1279747" cy="1362903"/>
            </a:xfrm>
            <a:prstGeom prst="rect">
              <a:avLst/>
            </a:prstGeom>
          </p:spPr>
        </p:pic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AD567A59-A37E-05DE-08DF-26B2BB943B3E}"/>
              </a:ext>
            </a:extLst>
          </p:cNvPr>
          <p:cNvSpPr>
            <a:spLocks noGrp="1"/>
          </p:cNvSpPr>
          <p:nvPr/>
        </p:nvSpPr>
        <p:spPr>
          <a:xfrm>
            <a:off x="42865" y="70750"/>
            <a:ext cx="12191999" cy="11459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Enhanced Transparency of Interpretation Process</a:t>
            </a:r>
            <a:endParaRPr lang="en-US" sz="4400" dirty="0"/>
          </a:p>
        </p:txBody>
      </p:sp>
      <p:pic>
        <p:nvPicPr>
          <p:cNvPr id="17" name="Picture 16" descr="Icon&#10;&#10;AI-generated content may be incorrect.">
            <a:extLst>
              <a:ext uri="{FF2B5EF4-FFF2-40B4-BE49-F238E27FC236}">
                <a16:creationId xmlns:a16="http://schemas.microsoft.com/office/drawing/2014/main" id="{0E720759-03D3-E49A-559B-05D7C1912571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0"/>
          <a:stretch/>
        </p:blipFill>
        <p:spPr>
          <a:xfrm>
            <a:off x="9664405" y="5584825"/>
            <a:ext cx="2527595" cy="154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2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33D71F-5750-4D9F-5EB4-EE16DBED1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35EFAC-05D4-45CF-9D12-504953016AE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" name="Content Placeholder 9" descr="A picture containing shape&#10;&#10;AI-generated content may be incorrect.">
            <a:extLst>
              <a:ext uri="{FF2B5EF4-FFF2-40B4-BE49-F238E27FC236}">
                <a16:creationId xmlns:a16="http://schemas.microsoft.com/office/drawing/2014/main" id="{8EC9B4A5-9987-DAE0-E782-F01D6FD4732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5726389" y="1463143"/>
            <a:ext cx="5181600" cy="1995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D1CF5F5-458A-F1EC-8415-A7BD6AAA5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6458"/>
            <a:ext cx="5181598" cy="4268101"/>
          </a:xfrm>
        </p:spPr>
        <p:txBody>
          <a:bodyPr/>
          <a:lstStyle/>
          <a:p>
            <a:pPr algn="l" rtl="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Final Mile </a:t>
            </a:r>
            <a:br>
              <a:rPr lang="en-US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Delivery Exceptions </a:t>
            </a:r>
            <a:br>
              <a:rPr lang="en-US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(DOT SP 21427)</a:t>
            </a:r>
            <a:r>
              <a:rPr lang="en-US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algn="l" rtl="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UAS Deliveries</a:t>
            </a: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 rtl="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Electronic Hazard Communication</a:t>
            </a:r>
          </a:p>
          <a:p>
            <a:pPr algn="l" rtl="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Surface Transportation Reauthorization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707F665-B0C9-D715-D2C5-F8D6817CD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and Upcoming Initiatives</a:t>
            </a:r>
          </a:p>
        </p:txBody>
      </p:sp>
      <p:pic>
        <p:nvPicPr>
          <p:cNvPr id="12" name="Picture 11" descr="A delivery drone carrying a package inside a warehouse">
            <a:extLst>
              <a:ext uri="{FF2B5EF4-FFF2-40B4-BE49-F238E27FC236}">
                <a16:creationId xmlns:a16="http://schemas.microsoft.com/office/drawing/2014/main" id="{8730F418-6BB2-FE4E-E4A1-30365B22E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487" y="3652786"/>
            <a:ext cx="2922313" cy="1978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Parcel boxes and paper bag left by front door">
            <a:extLst>
              <a:ext uri="{FF2B5EF4-FFF2-40B4-BE49-F238E27FC236}">
                <a16:creationId xmlns:a16="http://schemas.microsoft.com/office/drawing/2014/main" id="{AB412072-FA9F-2C09-5492-01897A90E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2935" y="3652785"/>
            <a:ext cx="2964254" cy="1978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2301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67313-6A2E-C010-2417-1FD70A877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531620"/>
            <a:ext cx="10515600" cy="1201462"/>
          </a:xfrm>
        </p:spPr>
        <p:txBody>
          <a:bodyPr>
            <a:normAutofit/>
          </a:bodyPr>
          <a:lstStyle/>
          <a:p>
            <a:r>
              <a:rPr lang="en-US" sz="5400" dirty="0"/>
              <a:t>Questions??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2DD3D1-59EF-63A4-4D69-EF6A56FF9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81DCDD-4CE7-4984-8C00-BBEA47C5E627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8AC29B-E23C-7CF6-F936-50078CF3D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3202315"/>
            <a:ext cx="5355143" cy="19187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62E6D2-A364-A07A-7BDA-9B2CA23A7172}"/>
              </a:ext>
            </a:extLst>
          </p:cNvPr>
          <p:cNvSpPr txBox="1"/>
          <p:nvPr/>
        </p:nvSpPr>
        <p:spPr>
          <a:xfrm>
            <a:off x="6392602" y="3202315"/>
            <a:ext cx="4961197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D8505A"/>
                </a:solidFill>
                <a:effectLst/>
                <a:latin typeface="+mj-lt"/>
                <a:cs typeface="Helvetica" panose="020B0604020202020204" pitchFamily="34" charset="0"/>
              </a:rPr>
              <a:t>Hazardous Matters</a:t>
            </a:r>
            <a:r>
              <a:rPr lang="en-US" sz="2000" b="1" i="0" dirty="0">
                <a:solidFill>
                  <a:srgbClr val="D8505A"/>
                </a:solidFill>
                <a:effectLst/>
                <a:latin typeface="+mj-lt"/>
                <a:cs typeface="Helvetica" panose="020B0604020202020204" pitchFamily="34" charset="0"/>
              </a:rPr>
              <a:t> </a:t>
            </a:r>
            <a:r>
              <a:rPr lang="en-US" i="0" dirty="0">
                <a:solidFill>
                  <a:srgbClr val="212529"/>
                </a:solidFill>
                <a:effectLst/>
                <a:latin typeface="+mj-lt"/>
                <a:cs typeface="Helvetica" panose="020B0604020202020204" pitchFamily="34" charset="0"/>
              </a:rPr>
              <a:t>is PHMSA's quarterly newsletter for hazardous materials safety. </a:t>
            </a:r>
          </a:p>
          <a:p>
            <a:endParaRPr lang="en-US" dirty="0">
              <a:solidFill>
                <a:srgbClr val="212529"/>
              </a:solidFill>
              <a:latin typeface="+mj-lt"/>
              <a:cs typeface="Helvetica" panose="020B0604020202020204" pitchFamily="34" charset="0"/>
            </a:endParaRPr>
          </a:p>
          <a:p>
            <a:r>
              <a:rPr lang="en-US" i="0" dirty="0">
                <a:solidFill>
                  <a:srgbClr val="212529"/>
                </a:solidFill>
                <a:effectLst/>
                <a:latin typeface="+mj-lt"/>
                <a:cs typeface="Helvetica" panose="020B0604020202020204" pitchFamily="34" charset="0"/>
              </a:rPr>
              <a:t>Every quarter, this publication consolidates timely information on our latest rulemaking activities, upcoming workshops and webinars, newest publications, and other highlights from PHMSA's current safety initiatives.</a:t>
            </a:r>
            <a:br>
              <a:rPr lang="en-US" dirty="0">
                <a:latin typeface="+mj-lt"/>
                <a:cs typeface="Helvetica" panose="020B0604020202020204" pitchFamily="34" charset="0"/>
              </a:rPr>
            </a:br>
            <a:endParaRPr lang="en-US" dirty="0">
              <a:latin typeface="+mj-lt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759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7193F-BCBE-B8F7-9FA7-3B07B756E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809344"/>
          </a:xfrm>
        </p:spPr>
        <p:txBody>
          <a:bodyPr/>
          <a:lstStyle/>
          <a:p>
            <a:r>
              <a:rPr lang="en-US" dirty="0"/>
              <a:t>PHMSA Leadership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86056D-3988-0950-E159-50E652814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81DCDD-4CE7-4984-8C00-BBEA47C5E62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255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E37A2-EF3A-FE55-E25B-88C118FE1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PHMSA Leadership</a:t>
            </a:r>
          </a:p>
        </p:txBody>
      </p:sp>
      <p:pic>
        <p:nvPicPr>
          <p:cNvPr id="7" name="Content Placeholder 6" descr="A person in a suit and tie&#10;&#10;AI-generated content may be incorrect.">
            <a:extLst>
              <a:ext uri="{FF2B5EF4-FFF2-40B4-BE49-F238E27FC236}">
                <a16:creationId xmlns:a16="http://schemas.microsoft.com/office/drawing/2014/main" id="{66E62B4C-5116-5BFF-BDA8-AF80E560B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0000"/>
          <a:stretch/>
        </p:blipFill>
        <p:spPr>
          <a:xfrm>
            <a:off x="4942076" y="1818264"/>
            <a:ext cx="1771554" cy="1771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Content Placeholder 8" descr="A person in a suit and tie&#10;&#10;AI-generated content may be incorrect.">
            <a:extLst>
              <a:ext uri="{FF2B5EF4-FFF2-40B4-BE49-F238E27FC236}">
                <a16:creationId xmlns:a16="http://schemas.microsoft.com/office/drawing/2014/main" id="{926D7986-6847-1600-478D-28DFD09897C2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3"/>
          <a:srcRect b="25096"/>
          <a:stretch/>
        </p:blipFill>
        <p:spPr>
          <a:xfrm>
            <a:off x="941439" y="1807540"/>
            <a:ext cx="1773831" cy="1771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0563E7-6974-69BF-308F-41A0003EE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81DCDD-4CE7-4984-8C00-BBEA47C5E627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1" name="Picture 10" descr="A person smiling in front of a flag&#10;&#10;AI-generated content may be incorrect.">
            <a:extLst>
              <a:ext uri="{FF2B5EF4-FFF2-40B4-BE49-F238E27FC236}">
                <a16:creationId xmlns:a16="http://schemas.microsoft.com/office/drawing/2014/main" id="{D8EB7716-80ED-825A-DDB6-05B23E99C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303" y="1785099"/>
            <a:ext cx="1771554" cy="1771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B19185D-A4BD-E389-D337-2505A0E11259}"/>
              </a:ext>
            </a:extLst>
          </p:cNvPr>
          <p:cNvSpPr txBox="1">
            <a:spLocks/>
          </p:cNvSpPr>
          <p:nvPr/>
        </p:nvSpPr>
        <p:spPr>
          <a:xfrm>
            <a:off x="937849" y="3742591"/>
            <a:ext cx="2764971" cy="2221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Ben Kochman – Acting Administrator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9AEAA55-9BEF-2DDA-5482-8BAF17D5E0D1}"/>
              </a:ext>
            </a:extLst>
          </p:cNvPr>
          <p:cNvSpPr txBox="1">
            <a:spLocks/>
          </p:cNvSpPr>
          <p:nvPr/>
        </p:nvSpPr>
        <p:spPr>
          <a:xfrm>
            <a:off x="4942076" y="3742592"/>
            <a:ext cx="2764971" cy="22217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prstClr val="black"/>
                </a:solidFill>
                <a:latin typeface="Times New Roman"/>
              </a:rPr>
              <a:t>Keith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Coyle –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Chief Counsel 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B932DB8-642B-68C1-2078-2AB65E9FCB97}"/>
              </a:ext>
            </a:extLst>
          </p:cNvPr>
          <p:cNvSpPr txBox="1">
            <a:spLocks/>
          </p:cNvSpPr>
          <p:nvPr/>
        </p:nvSpPr>
        <p:spPr>
          <a:xfrm>
            <a:off x="8946303" y="3742592"/>
            <a:ext cx="2609795" cy="2221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Emily Wong –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Director of Governmental, International, and Public Affairs </a:t>
            </a:r>
          </a:p>
        </p:txBody>
      </p:sp>
    </p:spTree>
    <p:extLst>
      <p:ext uri="{BB962C8B-B14F-4D97-AF65-F5344CB8AC3E}">
        <p14:creationId xmlns:p14="http://schemas.microsoft.com/office/powerpoint/2010/main" val="2352541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FFB6DB-4878-ACCA-7AB3-8EFACD961C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731" y="1296151"/>
            <a:ext cx="5672198" cy="925191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en-US" dirty="0"/>
              <a:t>Unleashing American </a:t>
            </a:r>
            <a:br>
              <a:rPr lang="en-US" dirty="0"/>
            </a:br>
            <a:r>
              <a:rPr lang="en-US" dirty="0"/>
              <a:t>Energy (EO 14154)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7B3A7-DBFC-8835-3A88-1DCF244435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9624" y="1296149"/>
            <a:ext cx="5672198" cy="925191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en-US" dirty="0"/>
              <a:t>Unleashing Prosperity Through Deregulation (EO 14192)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D52E4F-0BBC-48E0-E76A-ADA7DCCFAF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181DCDD-4CE7-4984-8C00-BBEA47C5E62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937A59-2B57-B6D6-B84E-E0B72C6A5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152" y="2501152"/>
            <a:ext cx="5644648" cy="3147617"/>
          </a:xfrm>
        </p:spPr>
        <p:txBody>
          <a:bodyPr/>
          <a:lstStyle/>
          <a:p>
            <a:r>
              <a:rPr lang="en-US" dirty="0"/>
              <a:t>Deregulation mandate ​(10 for 1)​</a:t>
            </a:r>
          </a:p>
          <a:p>
            <a:r>
              <a:rPr lang="en-US" dirty="0"/>
              <a:t>Net negative cost requirements​</a:t>
            </a:r>
          </a:p>
          <a:p>
            <a:r>
              <a:rPr lang="en-US" dirty="0"/>
              <a:t>Focused regulatory analysis of </a:t>
            </a:r>
            <a:br>
              <a:rPr lang="en-US" dirty="0"/>
            </a:br>
            <a:r>
              <a:rPr lang="en-US" dirty="0"/>
              <a:t>cost-benefit and justification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086B05-6F5E-4CD3-BC86-52DBC7876C1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72200" y="2501152"/>
            <a:ext cx="5644648" cy="3147618"/>
          </a:xfrm>
        </p:spPr>
        <p:txBody>
          <a:bodyPr>
            <a:normAutofit fontScale="92500"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Swift approval and construction 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​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of energy infrastructure permitting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Expand domestic energy production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Secure national energy independence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Repeal of climate-centric </a:t>
            </a:r>
            <a:br>
              <a:rPr lang="en-US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risk assessments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Critical mineral and mining expansion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539455-7264-01C5-FFCC-98CB5CFBA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860" y="14594"/>
            <a:ext cx="10787138" cy="1325563"/>
          </a:xfrm>
        </p:spPr>
        <p:txBody>
          <a:bodyPr/>
          <a:lstStyle/>
          <a:p>
            <a:r>
              <a:rPr lang="en-US" b="1" i="0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Key Executive Orders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821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59F5C-DF7A-5791-AB0F-712DFEFD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782450"/>
          </a:xfrm>
        </p:spPr>
        <p:txBody>
          <a:bodyPr/>
          <a:lstStyle/>
          <a:p>
            <a:r>
              <a:rPr lang="en-US" b="1" i="0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Rulemaking Priorities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F0D45B-3A19-1991-3905-AE8F2D148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81DCDD-4CE7-4984-8C00-BBEA47C5E62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16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C00A76-484A-A8FC-F466-DEB2C5995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81DCDD-4CE7-4984-8C00-BBEA47C5E627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3" name="Content Placeholder 12" descr="A picture containing text, queen, sign&#10;&#10;AI-generated content may be incorrect.">
            <a:extLst>
              <a:ext uri="{FF2B5EF4-FFF2-40B4-BE49-F238E27FC236}">
                <a16:creationId xmlns:a16="http://schemas.microsoft.com/office/drawing/2014/main" id="{06302939-D33D-1304-DD72-88C06E96EB2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7665191" y="1465163"/>
            <a:ext cx="4526809" cy="392767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B9017-805A-8D65-4033-3C3354C02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29" y="1409298"/>
            <a:ext cx="7167731" cy="4268101"/>
          </a:xfrm>
        </p:spPr>
        <p:txBody>
          <a:bodyPr>
            <a:noAutofit/>
          </a:bodyPr>
          <a:lstStyle/>
          <a:p>
            <a:pPr>
              <a:lnSpc>
                <a:spcPts val="2640"/>
              </a:lnSpc>
              <a:spcAft>
                <a:spcPts val="600"/>
              </a:spcAft>
            </a:pPr>
            <a:r>
              <a:rPr lang="en-US" sz="2400" dirty="0"/>
              <a:t>In April 2025, DOT’s Office of the Secretary issued </a:t>
            </a:r>
            <a:r>
              <a:rPr lang="en-US" sz="2400" dirty="0">
                <a:hlinkClick r:id="rId4"/>
              </a:rPr>
              <a:t>an RFI under the Unleashing American Energy</a:t>
            </a:r>
            <a:r>
              <a:rPr lang="en-US" sz="2400" dirty="0"/>
              <a:t> initiative, seeking input on regulations or guidance to repeal or modify to cut costs and improve efficiency while maintaining safety. Comments closed </a:t>
            </a:r>
            <a:r>
              <a:rPr lang="en-US" sz="2400" b="1" dirty="0"/>
              <a:t>May 5, 2025</a:t>
            </a:r>
            <a:r>
              <a:rPr lang="en-US" sz="2400" dirty="0"/>
              <a:t>, with ongoing submissions accepted.</a:t>
            </a:r>
          </a:p>
          <a:p>
            <a:pPr>
              <a:lnSpc>
                <a:spcPts val="2640"/>
              </a:lnSpc>
              <a:spcAft>
                <a:spcPts val="600"/>
              </a:spcAft>
            </a:pPr>
            <a:r>
              <a:rPr lang="en-US" sz="2400" dirty="0">
                <a:hlinkClick r:id="rId5"/>
              </a:rPr>
              <a:t>ANPRM (HM-265B): </a:t>
            </a:r>
            <a:r>
              <a:rPr lang="en-US" sz="2400" dirty="0"/>
              <a:t>PHMSA solicited feedback on whether to repeal or amend any HMR requirements—including guidance documents and special permits—to improve efficiency, reduce unnecessary burdens, and consider elevating well-used special permits into the regulations. Comments closed </a:t>
            </a:r>
            <a:r>
              <a:rPr lang="en-US" sz="2400" b="1" dirty="0"/>
              <a:t>August 4, 2025</a:t>
            </a:r>
            <a:r>
              <a:rPr lang="en-US" sz="2400" dirty="0"/>
              <a:t>.</a:t>
            </a:r>
          </a:p>
          <a:p>
            <a:pPr>
              <a:lnSpc>
                <a:spcPts val="2640"/>
              </a:lnSpc>
              <a:spcAft>
                <a:spcPts val="600"/>
              </a:spcAft>
            </a:pPr>
            <a:endParaRPr lang="en-US" sz="2400" dirty="0"/>
          </a:p>
          <a:p>
            <a:pPr>
              <a:lnSpc>
                <a:spcPts val="2640"/>
              </a:lnSpc>
              <a:spcAft>
                <a:spcPts val="600"/>
              </a:spcAft>
            </a:pPr>
            <a:endParaRPr lang="en-US" sz="2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A7F595-EB4E-C457-6845-581D9E41C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500" dirty="0"/>
              <a:t>Reducing Regulatory Burdens </a:t>
            </a:r>
          </a:p>
        </p:txBody>
      </p:sp>
    </p:spTree>
    <p:extLst>
      <p:ext uri="{BB962C8B-B14F-4D97-AF65-F5344CB8AC3E}">
        <p14:creationId xmlns:p14="http://schemas.microsoft.com/office/powerpoint/2010/main" val="4058519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B37FE-09F6-08DA-CC72-58334BB07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HM-268</a:t>
            </a:r>
            <a:r>
              <a:rPr lang="en-US" b="1" i="0" u="none" strike="noStrike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(A-Q)</a:t>
            </a:r>
            <a:r>
              <a:rPr lang="en-US" b="1" i="0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– Deregulatory NPRMs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​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BA0FCD-A048-12AF-19BA-7B7DCCCBC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2169"/>
            <a:ext cx="7185660" cy="468429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July 1, 2025 – PHMSA published 17 new Notice of Proposed Rulemakings (NPRMs) in the Federal Register. </a:t>
            </a:r>
          </a:p>
          <a:p>
            <a:pPr>
              <a:spcAft>
                <a:spcPts val="1200"/>
              </a:spcAft>
            </a:pPr>
            <a:r>
              <a:rPr lang="en-US" dirty="0"/>
              <a:t>NPRMs are part of a DOT-led effort to eliminate outdated, unnecessary, and overly burdensome regulatory requirements within the Hazardous Materials Regulations (HMR). </a:t>
            </a:r>
          </a:p>
          <a:p>
            <a:pPr>
              <a:spcAft>
                <a:spcPts val="1200"/>
              </a:spcAft>
            </a:pPr>
            <a:r>
              <a:rPr lang="en-US" dirty="0"/>
              <a:t>Comment </a:t>
            </a:r>
            <a:r>
              <a:rPr lang="en-US"/>
              <a:t>period closed </a:t>
            </a:r>
            <a:r>
              <a:rPr lang="en-US" dirty="0"/>
              <a:t>on </a:t>
            </a:r>
            <a:r>
              <a:rPr lang="en-US" b="1" dirty="0"/>
              <a:t>September 2, 2025.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9E3890A-70DE-6021-7D26-A7BF3D52F4E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8155892" y="2093109"/>
            <a:ext cx="3799571" cy="352241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CEA8AB-B836-EA2D-E6EF-931CA701D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235EFAC-05D4-45CF-9D12-504953016AE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 descr="Icon&#10;&#10;AI-generated content may be incorrect.">
            <a:extLst>
              <a:ext uri="{FF2B5EF4-FFF2-40B4-BE49-F238E27FC236}">
                <a16:creationId xmlns:a16="http://schemas.microsoft.com/office/drawing/2014/main" id="{D4D0D05C-38C1-6A6D-E315-0294BF6D0897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0"/>
          <a:stretch/>
        </p:blipFill>
        <p:spPr>
          <a:xfrm>
            <a:off x="9664405" y="5584825"/>
            <a:ext cx="2527595" cy="154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68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A4E1DE-BDB9-8CDC-B834-6BBBA487F8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Final Rulemakings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F85FED-D210-4668-4121-C22573D110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Advance Notice of Proposed Rulemakings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BD65A9-F7C4-CB15-A52D-087310925D8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181DCDD-4CE7-4984-8C00-BBEA47C5E62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5078A6F-C206-EE73-AE5D-1C500AC6C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b="1" dirty="0"/>
              <a:t>HM-224J</a:t>
            </a:r>
            <a:r>
              <a:rPr lang="en-US" sz="2000" dirty="0"/>
              <a:t> –  Improving the Safety of Transporting Damaged, Defective, or Recalled Lithium Cells or Batteries</a:t>
            </a:r>
          </a:p>
          <a:p>
            <a:r>
              <a:rPr lang="en-US" sz="2000" b="1" dirty="0"/>
              <a:t>HM-266</a:t>
            </a:r>
            <a:r>
              <a:rPr lang="en-US" sz="2000" dirty="0"/>
              <a:t> – Modernizing Regulations to Facilitate Transportation of Hazmat Using Highly Automated Transportation Systems</a:t>
            </a:r>
          </a:p>
          <a:p>
            <a:r>
              <a:rPr lang="en-US" sz="2000" b="1" dirty="0"/>
              <a:t>HM-267</a:t>
            </a:r>
            <a:r>
              <a:rPr lang="en-US" sz="2000" dirty="0"/>
              <a:t> – Modernizing Regulations to Facilitate Transportation of Spacecraft and Space Related Hazardous Materials​</a:t>
            </a:r>
          </a:p>
          <a:p>
            <a:r>
              <a:rPr lang="en-US" sz="2000" b="1" dirty="0"/>
              <a:t>HM-265B</a:t>
            </a:r>
            <a:r>
              <a:rPr lang="en-US" sz="2000" dirty="0"/>
              <a:t> – Mandatory Regulatory Review to Unleash American Energy and Improve Government Efficiency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18F8533-6DB3-00DF-4293-53B09C29EF8E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HM-241</a:t>
            </a:r>
            <a:r>
              <a:rPr lang="en-US" sz="2000" dirty="0"/>
              <a:t> – Incorporation of ASME Code Section XII and the National Board Inspection Code​</a:t>
            </a:r>
          </a:p>
          <a:p>
            <a:r>
              <a:rPr lang="en-US" sz="2000" b="1" dirty="0"/>
              <a:t>HM-265</a:t>
            </a:r>
            <a:r>
              <a:rPr lang="en-US" sz="2000" dirty="0"/>
              <a:t> – Eliminating Unnecessary Burdens on Fuel Transportation</a:t>
            </a:r>
          </a:p>
          <a:p>
            <a:r>
              <a:rPr lang="en-US" sz="2000" b="1" dirty="0"/>
              <a:t>HM-250A</a:t>
            </a:r>
            <a:r>
              <a:rPr lang="en-US" sz="2000" dirty="0"/>
              <a:t> – Compatibility with the Regulations of the International Atomic Energy Agency</a:t>
            </a:r>
          </a:p>
          <a:p>
            <a:r>
              <a:rPr lang="en-US" sz="2000" b="1" dirty="0"/>
              <a:t>HM-257A</a:t>
            </a:r>
            <a:r>
              <a:rPr lang="en-US" sz="2000" dirty="0"/>
              <a:t> – Streamlining Requirements for the Approval of Certain Energetic Materials</a:t>
            </a:r>
          </a:p>
          <a:p>
            <a:r>
              <a:rPr lang="en-US" sz="2000" b="1" dirty="0"/>
              <a:t>HM-208J</a:t>
            </a:r>
            <a:r>
              <a:rPr lang="en-US" sz="2000" dirty="0"/>
              <a:t> – Adjusting Registration and Fee Assessment Program (withdrawal)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5D18759-5914-FB6F-B991-4672C75F3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Rulemaking</a:t>
            </a:r>
            <a:r>
              <a:rPr lang="en-US" dirty="0"/>
              <a:t> Actions</a:t>
            </a:r>
          </a:p>
        </p:txBody>
      </p:sp>
    </p:spTree>
    <p:extLst>
      <p:ext uri="{BB962C8B-B14F-4D97-AF65-F5344CB8AC3E}">
        <p14:creationId xmlns:p14="http://schemas.microsoft.com/office/powerpoint/2010/main" val="3296879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5D18759-5914-FB6F-B991-4672C75F3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On-Going</a:t>
            </a:r>
            <a:r>
              <a:rPr lang="en-US" dirty="0"/>
              <a:t> Rulemakings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BD65A9-F7C4-CB15-A52D-087310925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181DCDD-4CE7-4984-8C00-BBEA47C5E62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18F8533-6DB3-00DF-4293-53B09C29EF8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5490" y="2178617"/>
            <a:ext cx="6232214" cy="3810769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1200"/>
              </a:spcAft>
            </a:pPr>
            <a:r>
              <a:rPr lang="en-US" sz="2400" b="1" dirty="0"/>
              <a:t>HM-219E</a:t>
            </a:r>
            <a:r>
              <a:rPr lang="en-US" sz="2400" dirty="0"/>
              <a:t> – Modernizing Regulatory Requirements and Responding to Stakeholder Petitions​</a:t>
            </a:r>
          </a:p>
          <a:p>
            <a:pPr>
              <a:spcAft>
                <a:spcPts val="1200"/>
              </a:spcAft>
            </a:pPr>
            <a:r>
              <a:rPr lang="en-US" sz="2400" b="1" dirty="0"/>
              <a:t>HM-215R</a:t>
            </a:r>
            <a:r>
              <a:rPr lang="en-US" sz="2400" dirty="0"/>
              <a:t> – Harmonization with International Standards</a:t>
            </a:r>
          </a:p>
          <a:p>
            <a:pPr>
              <a:spcAft>
                <a:spcPts val="1200"/>
              </a:spcAft>
            </a:pPr>
            <a:r>
              <a:rPr lang="en-US" sz="2400" b="1" dirty="0"/>
              <a:t>HM-215S</a:t>
            </a:r>
            <a:r>
              <a:rPr lang="en-US" sz="2400" dirty="0"/>
              <a:t> – Harmonization with International Standards</a:t>
            </a:r>
          </a:p>
          <a:p>
            <a:pPr>
              <a:spcAft>
                <a:spcPts val="1200"/>
              </a:spcAft>
            </a:pPr>
            <a:r>
              <a:rPr lang="en-US" sz="2400" b="1" dirty="0"/>
              <a:t>HM-233G</a:t>
            </a:r>
            <a:r>
              <a:rPr lang="en-US" sz="2400" dirty="0"/>
              <a:t> – Continued Conversion of Special Permits</a:t>
            </a:r>
          </a:p>
          <a:p>
            <a:pPr>
              <a:spcAft>
                <a:spcPts val="1200"/>
              </a:spcAft>
            </a:pPr>
            <a:r>
              <a:rPr lang="en-US" sz="2400" b="1" dirty="0"/>
              <a:t>HM-265A</a:t>
            </a:r>
            <a:r>
              <a:rPr lang="en-US" sz="2400" dirty="0"/>
              <a:t> – Streamlining and Modernizing Regulations to Improve Safety and Efficiency 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8C0031F-2DAE-EF9C-EA67-29886B8CD5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Rulemaking</a:t>
            </a:r>
            <a:r>
              <a:rPr lang="en-US" dirty="0"/>
              <a:t> Actions </a:t>
            </a:r>
            <a:r>
              <a:rPr lang="en-US" err="1"/>
              <a:t>Con’t</a:t>
            </a:r>
            <a:r>
              <a:rPr lang="en-US" dirty="0"/>
              <a:t>…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D5DA274-5C56-3B29-7DD7-58914DC67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426" y="1473661"/>
            <a:ext cx="2109399" cy="2920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BFC142-ACBF-B5B8-506B-72C4D9436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244" y="3620962"/>
            <a:ext cx="3792041" cy="2182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9DB2CC-28DA-0C21-02FF-103E55A7A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494" y="2314397"/>
            <a:ext cx="2682472" cy="1469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7294825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 (Color)">
  <a:themeElements>
    <a:clrScheme name="PHMSA General Power Point Colors">
      <a:dk1>
        <a:sysClr val="windowText" lastClr="000000"/>
      </a:dk1>
      <a:lt1>
        <a:sysClr val="window" lastClr="FFFFFF"/>
      </a:lt1>
      <a:dk2>
        <a:srgbClr val="131650"/>
      </a:dk2>
      <a:lt2>
        <a:srgbClr val="E7E6E6"/>
      </a:lt2>
      <a:accent1>
        <a:srgbClr val="1C6DA6"/>
      </a:accent1>
      <a:accent2>
        <a:srgbClr val="E46C0A"/>
      </a:accent2>
      <a:accent3>
        <a:srgbClr val="A5A5A5"/>
      </a:accent3>
      <a:accent4>
        <a:srgbClr val="ED7D31"/>
      </a:accent4>
      <a:accent5>
        <a:srgbClr val="5B9BD5"/>
      </a:accent5>
      <a:accent6>
        <a:srgbClr val="44546A"/>
      </a:accent6>
      <a:hlink>
        <a:srgbClr val="5B9BD5"/>
      </a:hlink>
      <a:folHlink>
        <a:srgbClr val="E46C0A"/>
      </a:folHlink>
    </a:clrScheme>
    <a:fontScheme name="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Subtopic Section 2 (No Footer)">
  <a:themeElements>
    <a:clrScheme name="PHMSA General Power Point Colors">
      <a:dk1>
        <a:sysClr val="windowText" lastClr="000000"/>
      </a:dk1>
      <a:lt1>
        <a:sysClr val="window" lastClr="FFFFFF"/>
      </a:lt1>
      <a:dk2>
        <a:srgbClr val="131650"/>
      </a:dk2>
      <a:lt2>
        <a:srgbClr val="E7E6E6"/>
      </a:lt2>
      <a:accent1>
        <a:srgbClr val="1C6DA6"/>
      </a:accent1>
      <a:accent2>
        <a:srgbClr val="E46C0A"/>
      </a:accent2>
      <a:accent3>
        <a:srgbClr val="A5A5A5"/>
      </a:accent3>
      <a:accent4>
        <a:srgbClr val="ED7D31"/>
      </a:accent4>
      <a:accent5>
        <a:srgbClr val="5B9BD5"/>
      </a:accent5>
      <a:accent6>
        <a:srgbClr val="44546A"/>
      </a:accent6>
      <a:hlink>
        <a:srgbClr val="5B9BD5"/>
      </a:hlink>
      <a:folHlink>
        <a:srgbClr val="E46C0A"/>
      </a:folHlink>
    </a:clrScheme>
    <a:fontScheme name="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Blank Slide in Black/White (No Header/No Footer)">
  <a:themeElements>
    <a:clrScheme name="PHMSA General Power Point Colors">
      <a:dk1>
        <a:sysClr val="windowText" lastClr="000000"/>
      </a:dk1>
      <a:lt1>
        <a:sysClr val="window" lastClr="FFFFFF"/>
      </a:lt1>
      <a:dk2>
        <a:srgbClr val="131650"/>
      </a:dk2>
      <a:lt2>
        <a:srgbClr val="E7E6E6"/>
      </a:lt2>
      <a:accent1>
        <a:srgbClr val="1C6DA6"/>
      </a:accent1>
      <a:accent2>
        <a:srgbClr val="E46C0A"/>
      </a:accent2>
      <a:accent3>
        <a:srgbClr val="A5A5A5"/>
      </a:accent3>
      <a:accent4>
        <a:srgbClr val="ED7D31"/>
      </a:accent4>
      <a:accent5>
        <a:srgbClr val="5B9BD5"/>
      </a:accent5>
      <a:accent6>
        <a:srgbClr val="44546A"/>
      </a:accent6>
      <a:hlink>
        <a:srgbClr val="5B9BD5"/>
      </a:hlink>
      <a:folHlink>
        <a:srgbClr val="E46C0A"/>
      </a:folHlink>
    </a:clrScheme>
    <a:fontScheme name="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Blank Slide in Color (No Header/No Footer)">
  <a:themeElements>
    <a:clrScheme name="PHMSA General Power Point Colors">
      <a:dk1>
        <a:sysClr val="windowText" lastClr="000000"/>
      </a:dk1>
      <a:lt1>
        <a:sysClr val="window" lastClr="FFFFFF"/>
      </a:lt1>
      <a:dk2>
        <a:srgbClr val="131650"/>
      </a:dk2>
      <a:lt2>
        <a:srgbClr val="E7E6E6"/>
      </a:lt2>
      <a:accent1>
        <a:srgbClr val="1C6DA6"/>
      </a:accent1>
      <a:accent2>
        <a:srgbClr val="E46C0A"/>
      </a:accent2>
      <a:accent3>
        <a:srgbClr val="A5A5A5"/>
      </a:accent3>
      <a:accent4>
        <a:srgbClr val="ED7D31"/>
      </a:accent4>
      <a:accent5>
        <a:srgbClr val="5B9BD5"/>
      </a:accent5>
      <a:accent6>
        <a:srgbClr val="44546A"/>
      </a:accent6>
      <a:hlink>
        <a:srgbClr val="5B9BD5"/>
      </a:hlink>
      <a:folHlink>
        <a:srgbClr val="E46C0A"/>
      </a:folHlink>
    </a:clrScheme>
    <a:fontScheme name="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 2 (Black&amp;White)">
  <a:themeElements>
    <a:clrScheme name="PHMSA General Power Point Colors">
      <a:dk1>
        <a:sysClr val="windowText" lastClr="000000"/>
      </a:dk1>
      <a:lt1>
        <a:sysClr val="window" lastClr="FFFFFF"/>
      </a:lt1>
      <a:dk2>
        <a:srgbClr val="131650"/>
      </a:dk2>
      <a:lt2>
        <a:srgbClr val="E7E6E6"/>
      </a:lt2>
      <a:accent1>
        <a:srgbClr val="1C6DA6"/>
      </a:accent1>
      <a:accent2>
        <a:srgbClr val="E46C0A"/>
      </a:accent2>
      <a:accent3>
        <a:srgbClr val="A5A5A5"/>
      </a:accent3>
      <a:accent4>
        <a:srgbClr val="ED7D31"/>
      </a:accent4>
      <a:accent5>
        <a:srgbClr val="5B9BD5"/>
      </a:accent5>
      <a:accent6>
        <a:srgbClr val="44546A"/>
      </a:accent6>
      <a:hlink>
        <a:srgbClr val="5B9BD5"/>
      </a:hlink>
      <a:folHlink>
        <a:srgbClr val="E46C0A"/>
      </a:folHlink>
    </a:clrScheme>
    <a:fontScheme name="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Slide 3">
  <a:themeElements>
    <a:clrScheme name="PHMSA General Power Point Colors">
      <a:dk1>
        <a:sysClr val="windowText" lastClr="000000"/>
      </a:dk1>
      <a:lt1>
        <a:sysClr val="window" lastClr="FFFFFF"/>
      </a:lt1>
      <a:dk2>
        <a:srgbClr val="131650"/>
      </a:dk2>
      <a:lt2>
        <a:srgbClr val="E7E6E6"/>
      </a:lt2>
      <a:accent1>
        <a:srgbClr val="1C6DA6"/>
      </a:accent1>
      <a:accent2>
        <a:srgbClr val="E46C0A"/>
      </a:accent2>
      <a:accent3>
        <a:srgbClr val="A5A5A5"/>
      </a:accent3>
      <a:accent4>
        <a:srgbClr val="ED7D31"/>
      </a:accent4>
      <a:accent5>
        <a:srgbClr val="5B9BD5"/>
      </a:accent5>
      <a:accent6>
        <a:srgbClr val="44546A"/>
      </a:accent6>
      <a:hlink>
        <a:srgbClr val="5B9BD5"/>
      </a:hlink>
      <a:folHlink>
        <a:srgbClr val="E46C0A"/>
      </a:folHlink>
    </a:clrScheme>
    <a:fontScheme name="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ection Header">
  <a:themeElements>
    <a:clrScheme name="PHMSA General Power Point Colors">
      <a:dk1>
        <a:sysClr val="windowText" lastClr="000000"/>
      </a:dk1>
      <a:lt1>
        <a:sysClr val="window" lastClr="FFFFFF"/>
      </a:lt1>
      <a:dk2>
        <a:srgbClr val="131650"/>
      </a:dk2>
      <a:lt2>
        <a:srgbClr val="E7E6E6"/>
      </a:lt2>
      <a:accent1>
        <a:srgbClr val="1C6DA6"/>
      </a:accent1>
      <a:accent2>
        <a:srgbClr val="E46C0A"/>
      </a:accent2>
      <a:accent3>
        <a:srgbClr val="A5A5A5"/>
      </a:accent3>
      <a:accent4>
        <a:srgbClr val="ED7D31"/>
      </a:accent4>
      <a:accent5>
        <a:srgbClr val="5B9BD5"/>
      </a:accent5>
      <a:accent6>
        <a:srgbClr val="44546A"/>
      </a:accent6>
      <a:hlink>
        <a:srgbClr val="5B9BD5"/>
      </a:hlink>
      <a:folHlink>
        <a:srgbClr val="E46C0A"/>
      </a:folHlink>
    </a:clrScheme>
    <a:fontScheme name="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ain Topic Section (With Footer)">
  <a:themeElements>
    <a:clrScheme name="PHMSA General Power Point Colors">
      <a:dk1>
        <a:sysClr val="windowText" lastClr="000000"/>
      </a:dk1>
      <a:lt1>
        <a:sysClr val="window" lastClr="FFFFFF"/>
      </a:lt1>
      <a:dk2>
        <a:srgbClr val="131650"/>
      </a:dk2>
      <a:lt2>
        <a:srgbClr val="E7E6E6"/>
      </a:lt2>
      <a:accent1>
        <a:srgbClr val="1C6DA6"/>
      </a:accent1>
      <a:accent2>
        <a:srgbClr val="E46C0A"/>
      </a:accent2>
      <a:accent3>
        <a:srgbClr val="A5A5A5"/>
      </a:accent3>
      <a:accent4>
        <a:srgbClr val="ED7D31"/>
      </a:accent4>
      <a:accent5>
        <a:srgbClr val="5B9BD5"/>
      </a:accent5>
      <a:accent6>
        <a:srgbClr val="44546A"/>
      </a:accent6>
      <a:hlink>
        <a:srgbClr val="5B9BD5"/>
      </a:hlink>
      <a:folHlink>
        <a:srgbClr val="E46C0A"/>
      </a:folHlink>
    </a:clrScheme>
    <a:fontScheme name="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ubtopic Section (With Footer)">
  <a:themeElements>
    <a:clrScheme name="PHMSA General Power Point Colors">
      <a:dk1>
        <a:sysClr val="windowText" lastClr="000000"/>
      </a:dk1>
      <a:lt1>
        <a:sysClr val="window" lastClr="FFFFFF"/>
      </a:lt1>
      <a:dk2>
        <a:srgbClr val="131650"/>
      </a:dk2>
      <a:lt2>
        <a:srgbClr val="E7E6E6"/>
      </a:lt2>
      <a:accent1>
        <a:srgbClr val="1C6DA6"/>
      </a:accent1>
      <a:accent2>
        <a:srgbClr val="E46C0A"/>
      </a:accent2>
      <a:accent3>
        <a:srgbClr val="A5A5A5"/>
      </a:accent3>
      <a:accent4>
        <a:srgbClr val="ED7D31"/>
      </a:accent4>
      <a:accent5>
        <a:srgbClr val="5B9BD5"/>
      </a:accent5>
      <a:accent6>
        <a:srgbClr val="44546A"/>
      </a:accent6>
      <a:hlink>
        <a:srgbClr val="5B9BD5"/>
      </a:hlink>
      <a:folHlink>
        <a:srgbClr val="E46C0A"/>
      </a:folHlink>
    </a:clrScheme>
    <a:fontScheme name="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ain Topic Section (Blank)">
  <a:themeElements>
    <a:clrScheme name="PHMSA General Power Point Colors">
      <a:dk1>
        <a:sysClr val="windowText" lastClr="000000"/>
      </a:dk1>
      <a:lt1>
        <a:sysClr val="window" lastClr="FFFFFF"/>
      </a:lt1>
      <a:dk2>
        <a:srgbClr val="131650"/>
      </a:dk2>
      <a:lt2>
        <a:srgbClr val="E7E6E6"/>
      </a:lt2>
      <a:accent1>
        <a:srgbClr val="1C6DA6"/>
      </a:accent1>
      <a:accent2>
        <a:srgbClr val="E46C0A"/>
      </a:accent2>
      <a:accent3>
        <a:srgbClr val="A5A5A5"/>
      </a:accent3>
      <a:accent4>
        <a:srgbClr val="ED7D31"/>
      </a:accent4>
      <a:accent5>
        <a:srgbClr val="5B9BD5"/>
      </a:accent5>
      <a:accent6>
        <a:srgbClr val="44546A"/>
      </a:accent6>
      <a:hlink>
        <a:srgbClr val="5B9BD5"/>
      </a:hlink>
      <a:folHlink>
        <a:srgbClr val="E46C0A"/>
      </a:folHlink>
    </a:clrScheme>
    <a:fontScheme name="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ubtopic Section (Blank)">
  <a:themeElements>
    <a:clrScheme name="PHMSA General Power Point Colors">
      <a:dk1>
        <a:sysClr val="windowText" lastClr="000000"/>
      </a:dk1>
      <a:lt1>
        <a:sysClr val="window" lastClr="FFFFFF"/>
      </a:lt1>
      <a:dk2>
        <a:srgbClr val="131650"/>
      </a:dk2>
      <a:lt2>
        <a:srgbClr val="E7E6E6"/>
      </a:lt2>
      <a:accent1>
        <a:srgbClr val="1C6DA6"/>
      </a:accent1>
      <a:accent2>
        <a:srgbClr val="E46C0A"/>
      </a:accent2>
      <a:accent3>
        <a:srgbClr val="A5A5A5"/>
      </a:accent3>
      <a:accent4>
        <a:srgbClr val="ED7D31"/>
      </a:accent4>
      <a:accent5>
        <a:srgbClr val="5B9BD5"/>
      </a:accent5>
      <a:accent6>
        <a:srgbClr val="44546A"/>
      </a:accent6>
      <a:hlink>
        <a:srgbClr val="5B9BD5"/>
      </a:hlink>
      <a:folHlink>
        <a:srgbClr val="E46C0A"/>
      </a:folHlink>
    </a:clrScheme>
    <a:fontScheme name="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Main Topic Section 2 (No Footer)">
  <a:themeElements>
    <a:clrScheme name="PHMSA General Power Point Colors">
      <a:dk1>
        <a:sysClr val="windowText" lastClr="000000"/>
      </a:dk1>
      <a:lt1>
        <a:sysClr val="window" lastClr="FFFFFF"/>
      </a:lt1>
      <a:dk2>
        <a:srgbClr val="131650"/>
      </a:dk2>
      <a:lt2>
        <a:srgbClr val="E7E6E6"/>
      </a:lt2>
      <a:accent1>
        <a:srgbClr val="1C6DA6"/>
      </a:accent1>
      <a:accent2>
        <a:srgbClr val="E46C0A"/>
      </a:accent2>
      <a:accent3>
        <a:srgbClr val="A5A5A5"/>
      </a:accent3>
      <a:accent4>
        <a:srgbClr val="ED7D31"/>
      </a:accent4>
      <a:accent5>
        <a:srgbClr val="5B9BD5"/>
      </a:accent5>
      <a:accent6>
        <a:srgbClr val="44546A"/>
      </a:accent6>
      <a:hlink>
        <a:srgbClr val="5B9BD5"/>
      </a:hlink>
      <a:folHlink>
        <a:srgbClr val="E46C0A"/>
      </a:folHlink>
    </a:clrScheme>
    <a:fontScheme name="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B55702CFC774469E09918D32EB6D94" ma:contentTypeVersion="18" ma:contentTypeDescription="Create a new document." ma:contentTypeScope="" ma:versionID="11101897fe69bde6ec07e8097495145f">
  <xsd:schema xmlns:xsd="http://www.w3.org/2001/XMLSchema" xmlns:xs="http://www.w3.org/2001/XMLSchema" xmlns:p="http://schemas.microsoft.com/office/2006/metadata/properties" xmlns:ns2="57eaee3b-2cea-42a3-8e75-468cd5f08aff" xmlns:ns3="1fa3e2f1-c5a5-420d-927b-39a079d68ecb" targetNamespace="http://schemas.microsoft.com/office/2006/metadata/properties" ma:root="true" ma:fieldsID="6374af67c15f5952d78f2b1830573077" ns2:_="" ns3:_="">
    <xsd:import namespace="57eaee3b-2cea-42a3-8e75-468cd5f08aff"/>
    <xsd:import namespace="1fa3e2f1-c5a5-420d-927b-39a079d68e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DescriptiveName" minOccurs="0"/>
                <xsd:element ref="ns2:Category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eaee3b-2cea-42a3-8e75-468cd5f08a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DescriptiveName" ma:index="16" nillable="true" ma:displayName="Descriptive Name" ma:format="Dropdown" ma:internalName="DescriptiveName">
      <xsd:simpleType>
        <xsd:restriction base="dms:Text">
          <xsd:maxLength value="255"/>
        </xsd:restriction>
      </xsd:simpleType>
    </xsd:element>
    <xsd:element name="Category" ma:index="17" nillable="true" ma:displayName="Category" ma:format="Dropdown" ma:internalName="Category">
      <xsd:simpleType>
        <xsd:restriction base="dms:Choice">
          <xsd:enumeration value="Fireworks"/>
          <xsd:enumeration value="Hazardous Matt"/>
          <xsd:enumeration value="Emergency Response"/>
          <xsd:enumeration value="LNG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aa446fb-c4e7-47d1-9e02-aae3431be3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a3e2f1-c5a5-420d-927b-39a079d68ecb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059a6107-12be-4207-8bca-079ecf322113}" ma:internalName="TaxCatchAll" ma:showField="CatchAllData" ma:web="1fa3e2f1-c5a5-420d-927b-39a079d68e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57eaee3b-2cea-42a3-8e75-468cd5f08aff" xsi:nil="true"/>
    <TaxCatchAll xmlns="1fa3e2f1-c5a5-420d-927b-39a079d68ecb" xsi:nil="true"/>
    <DescriptiveName xmlns="57eaee3b-2cea-42a3-8e75-468cd5f08aff" xsi:nil="true"/>
    <lcf76f155ced4ddcb4097134ff3c332f xmlns="57eaee3b-2cea-42a3-8e75-468cd5f08af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4CE36A6-7119-4A71-B88F-A745190369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eaee3b-2cea-42a3-8e75-468cd5f08aff"/>
    <ds:schemaRef ds:uri="1fa3e2f1-c5a5-420d-927b-39a079d68e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AFC33DD-EB0F-4AA5-85ED-E4D00FC1E8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52CE98-FC7A-49F7-9B65-FD0FAE60E895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fa3e2f1-c5a5-420d-927b-39a079d68ecb"/>
    <ds:schemaRef ds:uri="57eaee3b-2cea-42a3-8e75-468cd5f08af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5491</TotalTime>
  <Words>560</Words>
  <Application>Microsoft Office PowerPoint</Application>
  <PresentationFormat>Widescreen</PresentationFormat>
  <Paragraphs>85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Arial</vt:lpstr>
      <vt:lpstr>Calibri</vt:lpstr>
      <vt:lpstr>Times New Roman</vt:lpstr>
      <vt:lpstr>Title Slide (Color)</vt:lpstr>
      <vt:lpstr>Title Slide 2 (Black&amp;White)</vt:lpstr>
      <vt:lpstr>Title Slide 3</vt:lpstr>
      <vt:lpstr>Section Header</vt:lpstr>
      <vt:lpstr>Main Topic Section (With Footer)</vt:lpstr>
      <vt:lpstr>Subtopic Section (With Footer)</vt:lpstr>
      <vt:lpstr>Main Topic Section (Blank)</vt:lpstr>
      <vt:lpstr>Subtopic Section (Blank)</vt:lpstr>
      <vt:lpstr>Main Topic Section 2 (No Footer)</vt:lpstr>
      <vt:lpstr>Subtopic Section 2 (No Footer)</vt:lpstr>
      <vt:lpstr>Blank Slide in Black/White (No Header/No Footer)</vt:lpstr>
      <vt:lpstr>Blank Slide in Color (No Header/No Footer)</vt:lpstr>
      <vt:lpstr>PHMSA Regulatory Update</vt:lpstr>
      <vt:lpstr>PHMSA Leadership</vt:lpstr>
      <vt:lpstr>PHMSA Leadership</vt:lpstr>
      <vt:lpstr>Key Executive Orders</vt:lpstr>
      <vt:lpstr>Rulemaking Priorities</vt:lpstr>
      <vt:lpstr>Reducing Regulatory Burdens </vt:lpstr>
      <vt:lpstr>HM-268(A-Q) – Deregulatory NPRMs​</vt:lpstr>
      <vt:lpstr>Rulemaking Actions</vt:lpstr>
      <vt:lpstr>On-Going Rulemakings</vt:lpstr>
      <vt:lpstr>OHMS Initiatives</vt:lpstr>
      <vt:lpstr>PowerPoint Presentation</vt:lpstr>
      <vt:lpstr>New and Upcoming Initiatives</vt:lpstr>
      <vt:lpstr>Questions??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Daniels, Joshua (PHMSA)</dc:creator>
  <cp:lastModifiedBy>Michele Basham</cp:lastModifiedBy>
  <cp:revision>16</cp:revision>
  <dcterms:created xsi:type="dcterms:W3CDTF">2025-05-05T17:20:05Z</dcterms:created>
  <dcterms:modified xsi:type="dcterms:W3CDTF">2025-10-08T17:41:56Z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0x0101005AB55702CFC774469E09918D32EB6D94</vt:lpwstr>
  </property>
  <property fmtid="{D5CDD505-2E9C-101B-9397-08002B2CF9AE}" pid="3" name="MediaServiceImageTags">
    <vt:lpwstr/>
  </property>
</Properties>
</file>