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5"/>
  </p:sldMasterIdLst>
  <p:notesMasterIdLst>
    <p:notesMasterId r:id="rId24"/>
  </p:notesMasterIdLst>
  <p:sldIdLst>
    <p:sldId id="265" r:id="rId6"/>
    <p:sldId id="438" r:id="rId7"/>
    <p:sldId id="2443" r:id="rId8"/>
    <p:sldId id="2444" r:id="rId9"/>
    <p:sldId id="2432" r:id="rId10"/>
    <p:sldId id="2407" r:id="rId11"/>
    <p:sldId id="2390" r:id="rId12"/>
    <p:sldId id="2433" r:id="rId13"/>
    <p:sldId id="2397" r:id="rId14"/>
    <p:sldId id="2434" r:id="rId15"/>
    <p:sldId id="2408" r:id="rId16"/>
    <p:sldId id="2447" r:id="rId17"/>
    <p:sldId id="2445" r:id="rId18"/>
    <p:sldId id="2448" r:id="rId19"/>
    <p:sldId id="2449" r:id="rId20"/>
    <p:sldId id="2450" r:id="rId21"/>
    <p:sldId id="2451" r:id="rId22"/>
    <p:sldId id="2405" r:id="rId2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E2231DAF-E185-B84D-BB34-16129F4E3AE1}">
          <p14:sldIdLst>
            <p14:sldId id="265"/>
          </p14:sldIdLst>
        </p14:section>
        <p14:section name="section 1" id="{378BF070-4933-4659-86A8-1BF42D98331A}">
          <p14:sldIdLst>
            <p14:sldId id="438"/>
            <p14:sldId id="2443"/>
            <p14:sldId id="2444"/>
            <p14:sldId id="2432"/>
            <p14:sldId id="2407"/>
            <p14:sldId id="2390"/>
            <p14:sldId id="2433"/>
            <p14:sldId id="2397"/>
            <p14:sldId id="2434"/>
            <p14:sldId id="2408"/>
            <p14:sldId id="2447"/>
            <p14:sldId id="2445"/>
            <p14:sldId id="2448"/>
            <p14:sldId id="2449"/>
            <p14:sldId id="2450"/>
            <p14:sldId id="2451"/>
            <p14:sldId id="24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EB706B-3080-404C-8EB5-5B9B652C1CA8}" v="16" dt="2025-09-24T14:18:57.1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185" autoAdjust="0"/>
  </p:normalViewPr>
  <p:slideViewPr>
    <p:cSldViewPr snapToGrid="0" snapToObjects="1">
      <p:cViewPr varScale="1">
        <p:scale>
          <a:sx n="54" d="100"/>
          <a:sy n="54" d="100"/>
        </p:scale>
        <p:origin x="16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 Lena, Michael J. (ATF)" userId="7fb78c77-0f09-4332-baef-fd54add10efb" providerId="ADAL" clId="{ABEB706B-3080-404C-8EB5-5B9B652C1CA8}"/>
    <pc:docChg chg="custSel addSld delSld modSld sldOrd modSection">
      <pc:chgData name="O Lena, Michael J. (ATF)" userId="7fb78c77-0f09-4332-baef-fd54add10efb" providerId="ADAL" clId="{ABEB706B-3080-404C-8EB5-5B9B652C1CA8}" dt="2025-09-24T14:20:21.012" v="695" actId="20577"/>
      <pc:docMkLst>
        <pc:docMk/>
      </pc:docMkLst>
      <pc:sldChg chg="modSp mod">
        <pc:chgData name="O Lena, Michael J. (ATF)" userId="7fb78c77-0f09-4332-baef-fd54add10efb" providerId="ADAL" clId="{ABEB706B-3080-404C-8EB5-5B9B652C1CA8}" dt="2025-09-24T13:36:01.871" v="98" actId="20577"/>
        <pc:sldMkLst>
          <pc:docMk/>
          <pc:sldMk cId="573541839" sldId="265"/>
        </pc:sldMkLst>
        <pc:spChg chg="mod">
          <ac:chgData name="O Lena, Michael J. (ATF)" userId="7fb78c77-0f09-4332-baef-fd54add10efb" providerId="ADAL" clId="{ABEB706B-3080-404C-8EB5-5B9B652C1CA8}" dt="2025-09-24T13:36:01.871" v="98" actId="20577"/>
          <ac:spMkLst>
            <pc:docMk/>
            <pc:sldMk cId="573541839" sldId="265"/>
            <ac:spMk id="3" creationId="{00000000-0000-0000-0000-000000000000}"/>
          </ac:spMkLst>
        </pc:spChg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0" sldId="33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910409571" sldId="336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0" sldId="35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4240949525" sldId="358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0" sldId="374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832251721" sldId="43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481855261" sldId="437"/>
        </pc:sldMkLst>
      </pc:sldChg>
      <pc:sldChg chg="modSp mod">
        <pc:chgData name="O Lena, Michael J. (ATF)" userId="7fb78c77-0f09-4332-baef-fd54add10efb" providerId="ADAL" clId="{ABEB706B-3080-404C-8EB5-5B9B652C1CA8}" dt="2025-09-24T14:20:21.012" v="695" actId="20577"/>
        <pc:sldMkLst>
          <pc:docMk/>
          <pc:sldMk cId="3944007136" sldId="438"/>
        </pc:sldMkLst>
        <pc:spChg chg="mod">
          <ac:chgData name="O Lena, Michael J. (ATF)" userId="7fb78c77-0f09-4332-baef-fd54add10efb" providerId="ADAL" clId="{ABEB706B-3080-404C-8EB5-5B9B652C1CA8}" dt="2025-09-24T14:20:21.012" v="695" actId="20577"/>
          <ac:spMkLst>
            <pc:docMk/>
            <pc:sldMk cId="3944007136" sldId="438"/>
            <ac:spMk id="3" creationId="{00000000-0000-0000-0000-000000000000}"/>
          </ac:spMkLst>
        </pc:spChg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4212664581" sldId="452"/>
        </pc:sldMkLst>
      </pc:sldChg>
      <pc:sldChg chg="del">
        <pc:chgData name="O Lena, Michael J. (ATF)" userId="7fb78c77-0f09-4332-baef-fd54add10efb" providerId="ADAL" clId="{ABEB706B-3080-404C-8EB5-5B9B652C1CA8}" dt="2025-09-24T13:37:47.168" v="183" actId="2696"/>
        <pc:sldMkLst>
          <pc:docMk/>
          <pc:sldMk cId="2849821411" sldId="45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650632105" sldId="475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4034850651" sldId="476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659394235" sldId="477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405155522" sldId="478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97805201" sldId="485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516797782" sldId="49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409329722" sldId="492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819159678" sldId="49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555528" sldId="495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09537847" sldId="50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963383922" sldId="501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04540889" sldId="502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291315044" sldId="50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647769489" sldId="504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839342531" sldId="505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650261978" sldId="506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116572813" sldId="507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863401346" sldId="51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663027516" sldId="511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050915512" sldId="512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292843587" sldId="51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445028828" sldId="515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134859653" sldId="518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125827649" sldId="52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92829918" sldId="541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432955363" sldId="2376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42895137" sldId="2377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286804891" sldId="2378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57996635" sldId="2379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05705265" sldId="238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506060540" sldId="2381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028219887" sldId="2382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40334428" sldId="238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196628580" sldId="2384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82149156" sldId="2385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869360400" sldId="2392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464545387" sldId="239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287086636" sldId="2399"/>
        </pc:sldMkLst>
      </pc:sldChg>
      <pc:sldChg chg="del">
        <pc:chgData name="O Lena, Michael J. (ATF)" userId="7fb78c77-0f09-4332-baef-fd54add10efb" providerId="ADAL" clId="{ABEB706B-3080-404C-8EB5-5B9B652C1CA8}" dt="2025-09-24T13:37:39.469" v="182" actId="2696"/>
        <pc:sldMkLst>
          <pc:docMk/>
          <pc:sldMk cId="1147933617" sldId="2409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832491810" sldId="2419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113526897" sldId="2420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476483623" sldId="2421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683914206" sldId="2422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4178047837" sldId="2423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950883153" sldId="2424"/>
        </pc:sldMkLst>
      </pc:sldChg>
      <pc:sldChg chg="del">
        <pc:chgData name="O Lena, Michael J. (ATF)" userId="7fb78c77-0f09-4332-baef-fd54add10efb" providerId="ADAL" clId="{ABEB706B-3080-404C-8EB5-5B9B652C1CA8}" dt="2025-09-24T13:37:47.168" v="183" actId="2696"/>
        <pc:sldMkLst>
          <pc:docMk/>
          <pc:sldMk cId="44381182" sldId="2427"/>
        </pc:sldMkLst>
      </pc:sldChg>
      <pc:sldChg chg="del">
        <pc:chgData name="O Lena, Michael J. (ATF)" userId="7fb78c77-0f09-4332-baef-fd54add10efb" providerId="ADAL" clId="{ABEB706B-3080-404C-8EB5-5B9B652C1CA8}" dt="2025-09-24T13:37:47.168" v="183" actId="2696"/>
        <pc:sldMkLst>
          <pc:docMk/>
          <pc:sldMk cId="1351386742" sldId="2428"/>
        </pc:sldMkLst>
      </pc:sldChg>
      <pc:sldChg chg="del">
        <pc:chgData name="O Lena, Michael J. (ATF)" userId="7fb78c77-0f09-4332-baef-fd54add10efb" providerId="ADAL" clId="{ABEB706B-3080-404C-8EB5-5B9B652C1CA8}" dt="2025-09-24T14:19:57.695" v="642" actId="2696"/>
        <pc:sldMkLst>
          <pc:docMk/>
          <pc:sldMk cId="2704281030" sldId="2429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3807553401" sldId="2431"/>
        </pc:sldMkLst>
      </pc:sldChg>
      <pc:sldChg chg="modSp mod">
        <pc:chgData name="O Lena, Michael J. (ATF)" userId="7fb78c77-0f09-4332-baef-fd54add10efb" providerId="ADAL" clId="{ABEB706B-3080-404C-8EB5-5B9B652C1CA8}" dt="2025-09-24T13:43:16.360" v="327" actId="255"/>
        <pc:sldMkLst>
          <pc:docMk/>
          <pc:sldMk cId="3662707527" sldId="2432"/>
        </pc:sldMkLst>
        <pc:spChg chg="mod">
          <ac:chgData name="O Lena, Michael J. (ATF)" userId="7fb78c77-0f09-4332-baef-fd54add10efb" providerId="ADAL" clId="{ABEB706B-3080-404C-8EB5-5B9B652C1CA8}" dt="2025-09-24T13:43:16.360" v="327" actId="255"/>
          <ac:spMkLst>
            <pc:docMk/>
            <pc:sldMk cId="3662707527" sldId="2432"/>
            <ac:spMk id="2" creationId="{39218167-9B37-45F7-3515-B0962B8824CC}"/>
          </ac:spMkLst>
        </pc:spChg>
      </pc:sldChg>
      <pc:sldChg chg="modSp mod">
        <pc:chgData name="O Lena, Michael J. (ATF)" userId="7fb78c77-0f09-4332-baef-fd54add10efb" providerId="ADAL" clId="{ABEB706B-3080-404C-8EB5-5B9B652C1CA8}" dt="2025-09-24T13:45:11.357" v="411" actId="20577"/>
        <pc:sldMkLst>
          <pc:docMk/>
          <pc:sldMk cId="333253552" sldId="2433"/>
        </pc:sldMkLst>
        <pc:spChg chg="mod">
          <ac:chgData name="O Lena, Michael J. (ATF)" userId="7fb78c77-0f09-4332-baef-fd54add10efb" providerId="ADAL" clId="{ABEB706B-3080-404C-8EB5-5B9B652C1CA8}" dt="2025-09-24T13:45:11.357" v="411" actId="20577"/>
          <ac:spMkLst>
            <pc:docMk/>
            <pc:sldMk cId="333253552" sldId="2433"/>
            <ac:spMk id="2" creationId="{9FBE625E-5008-42CA-884E-EF8EBE160310}"/>
          </ac:spMkLst>
        </pc:spChg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177205157" sldId="2435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2671393198" sldId="2436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1332843660" sldId="2437"/>
        </pc:sldMkLst>
      </pc:sldChg>
      <pc:sldChg chg="del">
        <pc:chgData name="O Lena, Michael J. (ATF)" userId="7fb78c77-0f09-4332-baef-fd54add10efb" providerId="ADAL" clId="{ABEB706B-3080-404C-8EB5-5B9B652C1CA8}" dt="2025-09-24T13:36:43.863" v="99" actId="2696"/>
        <pc:sldMkLst>
          <pc:docMk/>
          <pc:sldMk cId="570659660" sldId="2438"/>
        </pc:sldMkLst>
      </pc:sldChg>
      <pc:sldChg chg="modSp mod ord">
        <pc:chgData name="O Lena, Michael J. (ATF)" userId="7fb78c77-0f09-4332-baef-fd54add10efb" providerId="ADAL" clId="{ABEB706B-3080-404C-8EB5-5B9B652C1CA8}" dt="2025-09-24T13:39:53.101" v="206" actId="27636"/>
        <pc:sldMkLst>
          <pc:docMk/>
          <pc:sldMk cId="2043646414" sldId="2443"/>
        </pc:sldMkLst>
        <pc:spChg chg="mod">
          <ac:chgData name="O Lena, Michael J. (ATF)" userId="7fb78c77-0f09-4332-baef-fd54add10efb" providerId="ADAL" clId="{ABEB706B-3080-404C-8EB5-5B9B652C1CA8}" dt="2025-09-24T13:39:53.101" v="206" actId="27636"/>
          <ac:spMkLst>
            <pc:docMk/>
            <pc:sldMk cId="2043646414" sldId="2443"/>
            <ac:spMk id="2" creationId="{FA3A3D49-4507-A165-1AED-58CF8A20B368}"/>
          </ac:spMkLst>
        </pc:spChg>
      </pc:sldChg>
      <pc:sldChg chg="modSp mod ord">
        <pc:chgData name="O Lena, Michael J. (ATF)" userId="7fb78c77-0f09-4332-baef-fd54add10efb" providerId="ADAL" clId="{ABEB706B-3080-404C-8EB5-5B9B652C1CA8}" dt="2025-09-24T13:42:36.371" v="326" actId="20577"/>
        <pc:sldMkLst>
          <pc:docMk/>
          <pc:sldMk cId="3627290057" sldId="2444"/>
        </pc:sldMkLst>
        <pc:spChg chg="mod">
          <ac:chgData name="O Lena, Michael J. (ATF)" userId="7fb78c77-0f09-4332-baef-fd54add10efb" providerId="ADAL" clId="{ABEB706B-3080-404C-8EB5-5B9B652C1CA8}" dt="2025-09-24T13:42:36.371" v="326" actId="20577"/>
          <ac:spMkLst>
            <pc:docMk/>
            <pc:sldMk cId="3627290057" sldId="2444"/>
            <ac:spMk id="2" creationId="{9967C60A-BDEB-5A39-1577-37AE6978BD1B}"/>
          </ac:spMkLst>
        </pc:spChg>
      </pc:sldChg>
      <pc:sldChg chg="addSp delSp modSp add mod modAnim">
        <pc:chgData name="O Lena, Michael J. (ATF)" userId="7fb78c77-0f09-4332-baef-fd54add10efb" providerId="ADAL" clId="{ABEB706B-3080-404C-8EB5-5B9B652C1CA8}" dt="2025-09-24T13:46:53.635" v="436"/>
        <pc:sldMkLst>
          <pc:docMk/>
          <pc:sldMk cId="1581393487" sldId="2445"/>
        </pc:sldMkLst>
        <pc:spChg chg="del mod">
          <ac:chgData name="O Lena, Michael J. (ATF)" userId="7fb78c77-0f09-4332-baef-fd54add10efb" providerId="ADAL" clId="{ABEB706B-3080-404C-8EB5-5B9B652C1CA8}" dt="2025-09-24T13:46:53.635" v="436"/>
          <ac:spMkLst>
            <pc:docMk/>
            <pc:sldMk cId="1581393487" sldId="2445"/>
            <ac:spMk id="2" creationId="{546E391A-BCD8-FDD9-0426-24F174EECBB7}"/>
          </ac:spMkLst>
        </pc:spChg>
        <pc:spChg chg="mod">
          <ac:chgData name="O Lena, Michael J. (ATF)" userId="7fb78c77-0f09-4332-baef-fd54add10efb" providerId="ADAL" clId="{ABEB706B-3080-404C-8EB5-5B9B652C1CA8}" dt="2025-09-24T13:46:29.799" v="433" actId="20577"/>
          <ac:spMkLst>
            <pc:docMk/>
            <pc:sldMk cId="1581393487" sldId="2445"/>
            <ac:spMk id="3" creationId="{8BB45AA5-583C-6590-11A5-D1FE52AF2CA3}"/>
          </ac:spMkLst>
        </pc:spChg>
        <pc:picChg chg="add mod">
          <ac:chgData name="O Lena, Michael J. (ATF)" userId="7fb78c77-0f09-4332-baef-fd54add10efb" providerId="ADAL" clId="{ABEB706B-3080-404C-8EB5-5B9B652C1CA8}" dt="2025-09-24T13:46:53.635" v="436"/>
          <ac:picMkLst>
            <pc:docMk/>
            <pc:sldMk cId="1581393487" sldId="2445"/>
            <ac:picMk id="5" creationId="{A5C434D3-CFCE-9223-56F0-1BD9998F6215}"/>
          </ac:picMkLst>
        </pc:picChg>
      </pc:sldChg>
      <pc:sldChg chg="addSp delSp modSp add del mod ord delAnim">
        <pc:chgData name="O Lena, Michael J. (ATF)" userId="7fb78c77-0f09-4332-baef-fd54add10efb" providerId="ADAL" clId="{ABEB706B-3080-404C-8EB5-5B9B652C1CA8}" dt="2025-09-24T13:52:38.503" v="490" actId="2696"/>
        <pc:sldMkLst>
          <pc:docMk/>
          <pc:sldMk cId="2655820816" sldId="2446"/>
        </pc:sldMkLst>
        <pc:spChg chg="add del mod">
          <ac:chgData name="O Lena, Michael J. (ATF)" userId="7fb78c77-0f09-4332-baef-fd54add10efb" providerId="ADAL" clId="{ABEB706B-3080-404C-8EB5-5B9B652C1CA8}" dt="2025-09-24T13:48:12.478" v="439" actId="22"/>
          <ac:spMkLst>
            <pc:docMk/>
            <pc:sldMk cId="2655820816" sldId="2446"/>
            <ac:spMk id="6" creationId="{16545AF0-4860-CF56-ECFE-B7FD2367A8A2}"/>
          </ac:spMkLst>
        </pc:spChg>
        <pc:spChg chg="add del mod">
          <ac:chgData name="O Lena, Michael J. (ATF)" userId="7fb78c77-0f09-4332-baef-fd54add10efb" providerId="ADAL" clId="{ABEB706B-3080-404C-8EB5-5B9B652C1CA8}" dt="2025-09-24T13:48:54.813" v="445"/>
          <ac:spMkLst>
            <pc:docMk/>
            <pc:sldMk cId="2655820816" sldId="2446"/>
            <ac:spMk id="10" creationId="{08E35A5B-04AD-99A4-6EA2-75FADD763748}"/>
          </ac:spMkLst>
        </pc:spChg>
        <pc:picChg chg="del">
          <ac:chgData name="O Lena, Michael J. (ATF)" userId="7fb78c77-0f09-4332-baef-fd54add10efb" providerId="ADAL" clId="{ABEB706B-3080-404C-8EB5-5B9B652C1CA8}" dt="2025-09-24T13:48:10.491" v="438" actId="478"/>
          <ac:picMkLst>
            <pc:docMk/>
            <pc:sldMk cId="2655820816" sldId="2446"/>
            <ac:picMk id="5" creationId="{A5C434D3-CFCE-9223-56F0-1BD9998F6215}"/>
          </ac:picMkLst>
        </pc:picChg>
        <pc:picChg chg="add del mod ord">
          <ac:chgData name="O Lena, Michael J. (ATF)" userId="7fb78c77-0f09-4332-baef-fd54add10efb" providerId="ADAL" clId="{ABEB706B-3080-404C-8EB5-5B9B652C1CA8}" dt="2025-09-24T13:48:24.485" v="444" actId="478"/>
          <ac:picMkLst>
            <pc:docMk/>
            <pc:sldMk cId="2655820816" sldId="2446"/>
            <ac:picMk id="8" creationId="{DC31941A-FFED-3583-8F49-5C4EBB2C3B87}"/>
          </ac:picMkLst>
        </pc:picChg>
        <pc:picChg chg="add mod">
          <ac:chgData name="O Lena, Michael J. (ATF)" userId="7fb78c77-0f09-4332-baef-fd54add10efb" providerId="ADAL" clId="{ABEB706B-3080-404C-8EB5-5B9B652C1CA8}" dt="2025-09-24T13:49:05.207" v="448" actId="1076"/>
          <ac:picMkLst>
            <pc:docMk/>
            <pc:sldMk cId="2655820816" sldId="2446"/>
            <ac:picMk id="11" creationId="{4F1131FF-35CC-ECB4-2A47-0BE645B14764}"/>
          </ac:picMkLst>
        </pc:picChg>
        <pc:picChg chg="add mod">
          <ac:chgData name="O Lena, Michael J. (ATF)" userId="7fb78c77-0f09-4332-baef-fd54add10efb" providerId="ADAL" clId="{ABEB706B-3080-404C-8EB5-5B9B652C1CA8}" dt="2025-09-24T13:49:21.425" v="453" actId="1076"/>
          <ac:picMkLst>
            <pc:docMk/>
            <pc:sldMk cId="2655820816" sldId="2446"/>
            <ac:picMk id="12" creationId="{49F91020-7FBA-79BB-50A6-AE08CF529CB9}"/>
          </ac:picMkLst>
        </pc:picChg>
      </pc:sldChg>
      <pc:sldChg chg="addSp delSp modSp add mod ord">
        <pc:chgData name="O Lena, Michael J. (ATF)" userId="7fb78c77-0f09-4332-baef-fd54add10efb" providerId="ADAL" clId="{ABEB706B-3080-404C-8EB5-5B9B652C1CA8}" dt="2025-09-24T13:53:42.100" v="549" actId="1076"/>
        <pc:sldMkLst>
          <pc:docMk/>
          <pc:sldMk cId="3848180198" sldId="2447"/>
        </pc:sldMkLst>
        <pc:spChg chg="mod">
          <ac:chgData name="O Lena, Michael J. (ATF)" userId="7fb78c77-0f09-4332-baef-fd54add10efb" providerId="ADAL" clId="{ABEB706B-3080-404C-8EB5-5B9B652C1CA8}" dt="2025-09-24T13:50:19.159" v="464" actId="1076"/>
          <ac:spMkLst>
            <pc:docMk/>
            <pc:sldMk cId="3848180198" sldId="2447"/>
            <ac:spMk id="3" creationId="{35C6AD7D-C7BC-1B86-E231-2010BFCD089C}"/>
          </ac:spMkLst>
        </pc:spChg>
        <pc:spChg chg="add mod">
          <ac:chgData name="O Lena, Michael J. (ATF)" userId="7fb78c77-0f09-4332-baef-fd54add10efb" providerId="ADAL" clId="{ABEB706B-3080-404C-8EB5-5B9B652C1CA8}" dt="2025-09-24T13:53:42.100" v="549" actId="1076"/>
          <ac:spMkLst>
            <pc:docMk/>
            <pc:sldMk cId="3848180198" sldId="2447"/>
            <ac:spMk id="6" creationId="{B152702C-D512-23F9-6F97-FC3A622B2F73}"/>
          </ac:spMkLst>
        </pc:spChg>
        <pc:picChg chg="add mod">
          <ac:chgData name="O Lena, Michael J. (ATF)" userId="7fb78c77-0f09-4332-baef-fd54add10efb" providerId="ADAL" clId="{ABEB706B-3080-404C-8EB5-5B9B652C1CA8}" dt="2025-09-24T13:50:33.315" v="471" actId="14100"/>
          <ac:picMkLst>
            <pc:docMk/>
            <pc:sldMk cId="3848180198" sldId="2447"/>
            <ac:picMk id="2" creationId="{C3B57C82-E7FD-562A-96D6-ACC8366E4AA0}"/>
          </ac:picMkLst>
        </pc:picChg>
        <pc:picChg chg="add mod">
          <ac:chgData name="O Lena, Michael J. (ATF)" userId="7fb78c77-0f09-4332-baef-fd54add10efb" providerId="ADAL" clId="{ABEB706B-3080-404C-8EB5-5B9B652C1CA8}" dt="2025-09-24T13:53:39.785" v="548" actId="1076"/>
          <ac:picMkLst>
            <pc:docMk/>
            <pc:sldMk cId="3848180198" sldId="2447"/>
            <ac:picMk id="5" creationId="{A828D789-8711-BD7F-7437-E34F2BD0D304}"/>
          </ac:picMkLst>
        </pc:picChg>
        <pc:picChg chg="mod">
          <ac:chgData name="O Lena, Michael J. (ATF)" userId="7fb78c77-0f09-4332-baef-fd54add10efb" providerId="ADAL" clId="{ABEB706B-3080-404C-8EB5-5B9B652C1CA8}" dt="2025-09-24T13:50:28.103" v="469" actId="1076"/>
          <ac:picMkLst>
            <pc:docMk/>
            <pc:sldMk cId="3848180198" sldId="2447"/>
            <ac:picMk id="11" creationId="{4E163A6D-DF3D-41FB-5942-8FE80AC39297}"/>
          </ac:picMkLst>
        </pc:picChg>
        <pc:picChg chg="del">
          <ac:chgData name="O Lena, Michael J. (ATF)" userId="7fb78c77-0f09-4332-baef-fd54add10efb" providerId="ADAL" clId="{ABEB706B-3080-404C-8EB5-5B9B652C1CA8}" dt="2025-09-24T13:49:58.835" v="459" actId="478"/>
          <ac:picMkLst>
            <pc:docMk/>
            <pc:sldMk cId="3848180198" sldId="2447"/>
            <ac:picMk id="12" creationId="{FEE68BCE-E6C1-E8F5-9055-8415AD49C641}"/>
          </ac:picMkLst>
        </pc:picChg>
      </pc:sldChg>
      <pc:sldChg chg="addSp delSp modSp add mod">
        <pc:chgData name="O Lena, Michael J. (ATF)" userId="7fb78c77-0f09-4332-baef-fd54add10efb" providerId="ADAL" clId="{ABEB706B-3080-404C-8EB5-5B9B652C1CA8}" dt="2025-09-24T13:52:25.798" v="487" actId="1076"/>
        <pc:sldMkLst>
          <pc:docMk/>
          <pc:sldMk cId="3145938734" sldId="2448"/>
        </pc:sldMkLst>
        <pc:spChg chg="add del mod">
          <ac:chgData name="O Lena, Michael J. (ATF)" userId="7fb78c77-0f09-4332-baef-fd54add10efb" providerId="ADAL" clId="{ABEB706B-3080-404C-8EB5-5B9B652C1CA8}" dt="2025-09-24T13:52:16.660" v="482"/>
          <ac:spMkLst>
            <pc:docMk/>
            <pc:sldMk cId="3145938734" sldId="2448"/>
            <ac:spMk id="7" creationId="{4E587558-2E23-24F1-B04C-8AC3B4CBF538}"/>
          </ac:spMkLst>
        </pc:spChg>
        <pc:picChg chg="del">
          <ac:chgData name="O Lena, Michael J. (ATF)" userId="7fb78c77-0f09-4332-baef-fd54add10efb" providerId="ADAL" clId="{ABEB706B-3080-404C-8EB5-5B9B652C1CA8}" dt="2025-09-24T13:52:01.166" v="477" actId="478"/>
          <ac:picMkLst>
            <pc:docMk/>
            <pc:sldMk cId="3145938734" sldId="2448"/>
            <ac:picMk id="2" creationId="{4F8A973A-C07F-7F4C-AC55-FAD0FF36B33F}"/>
          </ac:picMkLst>
        </pc:picChg>
        <pc:picChg chg="del">
          <ac:chgData name="O Lena, Michael J. (ATF)" userId="7fb78c77-0f09-4332-baef-fd54add10efb" providerId="ADAL" clId="{ABEB706B-3080-404C-8EB5-5B9B652C1CA8}" dt="2025-09-24T13:52:14.848" v="481" actId="478"/>
          <ac:picMkLst>
            <pc:docMk/>
            <pc:sldMk cId="3145938734" sldId="2448"/>
            <ac:picMk id="5" creationId="{43DA7F1B-F899-174A-1AE3-59045E9AAE75}"/>
          </ac:picMkLst>
        </pc:picChg>
        <pc:picChg chg="add mod">
          <ac:chgData name="O Lena, Michael J. (ATF)" userId="7fb78c77-0f09-4332-baef-fd54add10efb" providerId="ADAL" clId="{ABEB706B-3080-404C-8EB5-5B9B652C1CA8}" dt="2025-09-24T13:52:25.798" v="487" actId="1076"/>
          <ac:picMkLst>
            <pc:docMk/>
            <pc:sldMk cId="3145938734" sldId="2448"/>
            <ac:picMk id="8" creationId="{8DD400F0-D121-66E2-C3AA-8BB7C948C9B7}"/>
          </ac:picMkLst>
        </pc:picChg>
        <pc:picChg chg="del">
          <ac:chgData name="O Lena, Michael J. (ATF)" userId="7fb78c77-0f09-4332-baef-fd54add10efb" providerId="ADAL" clId="{ABEB706B-3080-404C-8EB5-5B9B652C1CA8}" dt="2025-09-24T13:52:01.707" v="478" actId="478"/>
          <ac:picMkLst>
            <pc:docMk/>
            <pc:sldMk cId="3145938734" sldId="2448"/>
            <ac:picMk id="11" creationId="{3B6879A6-2F7D-3F3E-7055-F6D3455E0A83}"/>
          </ac:picMkLst>
        </pc:picChg>
      </pc:sldChg>
      <pc:sldChg chg="addSp delSp modSp add mod ord delAnim modAnim">
        <pc:chgData name="O Lena, Michael J. (ATF)" userId="7fb78c77-0f09-4332-baef-fd54add10efb" providerId="ADAL" clId="{ABEB706B-3080-404C-8EB5-5B9B652C1CA8}" dt="2025-09-24T14:09:49.708" v="605" actId="1076"/>
        <pc:sldMkLst>
          <pc:docMk/>
          <pc:sldMk cId="1116161607" sldId="2449"/>
        </pc:sldMkLst>
        <pc:spChg chg="mod">
          <ac:chgData name="O Lena, Michael J. (ATF)" userId="7fb78c77-0f09-4332-baef-fd54add10efb" providerId="ADAL" clId="{ABEB706B-3080-404C-8EB5-5B9B652C1CA8}" dt="2025-09-24T14:08:55.864" v="559" actId="1076"/>
          <ac:spMkLst>
            <pc:docMk/>
            <pc:sldMk cId="1116161607" sldId="2449"/>
            <ac:spMk id="3" creationId="{8BB45AA5-583C-6590-11A5-D1FE52AF2CA3}"/>
          </ac:spMkLst>
        </pc:spChg>
        <pc:spChg chg="add del mod">
          <ac:chgData name="O Lena, Michael J. (ATF)" userId="7fb78c77-0f09-4332-baef-fd54add10efb" providerId="ADAL" clId="{ABEB706B-3080-404C-8EB5-5B9B652C1CA8}" dt="2025-09-24T14:08:05.459" v="554"/>
          <ac:spMkLst>
            <pc:docMk/>
            <pc:sldMk cId="1116161607" sldId="2449"/>
            <ac:spMk id="6" creationId="{1BB688DF-B4B9-AA9E-7F01-36BD99A6B4D3}"/>
          </ac:spMkLst>
        </pc:spChg>
        <pc:spChg chg="add mod">
          <ac:chgData name="O Lena, Michael J. (ATF)" userId="7fb78c77-0f09-4332-baef-fd54add10efb" providerId="ADAL" clId="{ABEB706B-3080-404C-8EB5-5B9B652C1CA8}" dt="2025-09-24T14:09:48.714" v="604" actId="1076"/>
          <ac:spMkLst>
            <pc:docMk/>
            <pc:sldMk cId="1116161607" sldId="2449"/>
            <ac:spMk id="8" creationId="{F788B80B-0D16-9867-1516-13B896749EE2}"/>
          </ac:spMkLst>
        </pc:spChg>
        <pc:picChg chg="del">
          <ac:chgData name="O Lena, Michael J. (ATF)" userId="7fb78c77-0f09-4332-baef-fd54add10efb" providerId="ADAL" clId="{ABEB706B-3080-404C-8EB5-5B9B652C1CA8}" dt="2025-09-24T14:07:56.018" v="553" actId="478"/>
          <ac:picMkLst>
            <pc:docMk/>
            <pc:sldMk cId="1116161607" sldId="2449"/>
            <ac:picMk id="5" creationId="{A5C434D3-CFCE-9223-56F0-1BD9998F6215}"/>
          </ac:picMkLst>
        </pc:picChg>
        <pc:picChg chg="add mod">
          <ac:chgData name="O Lena, Michael J. (ATF)" userId="7fb78c77-0f09-4332-baef-fd54add10efb" providerId="ADAL" clId="{ABEB706B-3080-404C-8EB5-5B9B652C1CA8}" dt="2025-09-24T14:09:49.708" v="605" actId="1076"/>
          <ac:picMkLst>
            <pc:docMk/>
            <pc:sldMk cId="1116161607" sldId="2449"/>
            <ac:picMk id="7" creationId="{73E37473-829B-7141-943E-3EE514C7D067}"/>
          </ac:picMkLst>
        </pc:picChg>
      </pc:sldChg>
      <pc:sldChg chg="addSp delSp modSp add mod delAnim modAnim">
        <pc:chgData name="O Lena, Michael J. (ATF)" userId="7fb78c77-0f09-4332-baef-fd54add10efb" providerId="ADAL" clId="{ABEB706B-3080-404C-8EB5-5B9B652C1CA8}" dt="2025-09-24T14:14:18.936" v="620" actId="1076"/>
        <pc:sldMkLst>
          <pc:docMk/>
          <pc:sldMk cId="1572067372" sldId="2450"/>
        </pc:sldMkLst>
        <pc:spChg chg="add del mod">
          <ac:chgData name="O Lena, Michael J. (ATF)" userId="7fb78c77-0f09-4332-baef-fd54add10efb" providerId="ADAL" clId="{ABEB706B-3080-404C-8EB5-5B9B652C1CA8}" dt="2025-09-24T14:14:08.529" v="617"/>
          <ac:spMkLst>
            <pc:docMk/>
            <pc:sldMk cId="1572067372" sldId="2450"/>
            <ac:spMk id="5" creationId="{535138F8-AC15-3C37-9B7D-1561AC1920BB}"/>
          </ac:spMkLst>
        </pc:spChg>
        <pc:spChg chg="mod">
          <ac:chgData name="O Lena, Michael J. (ATF)" userId="7fb78c77-0f09-4332-baef-fd54add10efb" providerId="ADAL" clId="{ABEB706B-3080-404C-8EB5-5B9B652C1CA8}" dt="2025-09-24T14:13:47.527" v="615" actId="20577"/>
          <ac:spMkLst>
            <pc:docMk/>
            <pc:sldMk cId="1572067372" sldId="2450"/>
            <ac:spMk id="8" creationId="{F788B80B-0D16-9867-1516-13B896749EE2}"/>
          </ac:spMkLst>
        </pc:spChg>
        <pc:picChg chg="add mod">
          <ac:chgData name="O Lena, Michael J. (ATF)" userId="7fb78c77-0f09-4332-baef-fd54add10efb" providerId="ADAL" clId="{ABEB706B-3080-404C-8EB5-5B9B652C1CA8}" dt="2025-09-24T14:14:18.936" v="620" actId="1076"/>
          <ac:picMkLst>
            <pc:docMk/>
            <pc:sldMk cId="1572067372" sldId="2450"/>
            <ac:picMk id="6" creationId="{25273EFE-8A61-C7BF-743E-7BE147BC1FD8}"/>
          </ac:picMkLst>
        </pc:picChg>
        <pc:picChg chg="del">
          <ac:chgData name="O Lena, Michael J. (ATF)" userId="7fb78c77-0f09-4332-baef-fd54add10efb" providerId="ADAL" clId="{ABEB706B-3080-404C-8EB5-5B9B652C1CA8}" dt="2025-09-24T14:13:56.630" v="616" actId="478"/>
          <ac:picMkLst>
            <pc:docMk/>
            <pc:sldMk cId="1572067372" sldId="2450"/>
            <ac:picMk id="7" creationId="{73E37473-829B-7141-943E-3EE514C7D067}"/>
          </ac:picMkLst>
        </pc:picChg>
      </pc:sldChg>
      <pc:sldChg chg="addSp delSp modSp add mod delAnim modAnim">
        <pc:chgData name="O Lena, Michael J. (ATF)" userId="7fb78c77-0f09-4332-baef-fd54add10efb" providerId="ADAL" clId="{ABEB706B-3080-404C-8EB5-5B9B652C1CA8}" dt="2025-09-24T14:19:05.421" v="641" actId="1076"/>
        <pc:sldMkLst>
          <pc:docMk/>
          <pc:sldMk cId="730347201" sldId="2451"/>
        </pc:sldMkLst>
        <pc:spChg chg="add del mod">
          <ac:chgData name="O Lena, Michael J. (ATF)" userId="7fb78c77-0f09-4332-baef-fd54add10efb" providerId="ADAL" clId="{ABEB706B-3080-404C-8EB5-5B9B652C1CA8}" dt="2025-09-24T14:16:15.235" v="633"/>
          <ac:spMkLst>
            <pc:docMk/>
            <pc:sldMk cId="730347201" sldId="2451"/>
            <ac:spMk id="5" creationId="{77B8608A-5616-0C05-EEE8-21923091BA8F}"/>
          </ac:spMkLst>
        </pc:spChg>
        <pc:spChg chg="mod">
          <ac:chgData name="O Lena, Michael J. (ATF)" userId="7fb78c77-0f09-4332-baef-fd54add10efb" providerId="ADAL" clId="{ABEB706B-3080-404C-8EB5-5B9B652C1CA8}" dt="2025-09-24T14:14:50.120" v="630" actId="1076"/>
          <ac:spMkLst>
            <pc:docMk/>
            <pc:sldMk cId="730347201" sldId="2451"/>
            <ac:spMk id="8" creationId="{F788B80B-0D16-9867-1516-13B896749EE2}"/>
          </ac:spMkLst>
        </pc:spChg>
        <pc:spChg chg="add del mod">
          <ac:chgData name="O Lena, Michael J. (ATF)" userId="7fb78c77-0f09-4332-baef-fd54add10efb" providerId="ADAL" clId="{ABEB706B-3080-404C-8EB5-5B9B652C1CA8}" dt="2025-09-24T14:18:57.160" v="638"/>
          <ac:spMkLst>
            <pc:docMk/>
            <pc:sldMk cId="730347201" sldId="2451"/>
            <ac:spMk id="10" creationId="{CA5891CD-DE8C-9FC8-993D-0340DE778119}"/>
          </ac:spMkLst>
        </pc:spChg>
        <pc:picChg chg="del mod">
          <ac:chgData name="O Lena, Michael J. (ATF)" userId="7fb78c77-0f09-4332-baef-fd54add10efb" providerId="ADAL" clId="{ABEB706B-3080-404C-8EB5-5B9B652C1CA8}" dt="2025-09-24T14:14:52.101" v="632" actId="478"/>
          <ac:picMkLst>
            <pc:docMk/>
            <pc:sldMk cId="730347201" sldId="2451"/>
            <ac:picMk id="6" creationId="{25273EFE-8A61-C7BF-743E-7BE147BC1FD8}"/>
          </ac:picMkLst>
        </pc:picChg>
        <pc:picChg chg="add del mod">
          <ac:chgData name="O Lena, Michael J. (ATF)" userId="7fb78c77-0f09-4332-baef-fd54add10efb" providerId="ADAL" clId="{ABEB706B-3080-404C-8EB5-5B9B652C1CA8}" dt="2025-09-24T14:17:49.053" v="637" actId="478"/>
          <ac:picMkLst>
            <pc:docMk/>
            <pc:sldMk cId="730347201" sldId="2451"/>
            <ac:picMk id="7" creationId="{B8071341-1849-B5B3-65E4-18B39E5826C9}"/>
          </ac:picMkLst>
        </pc:picChg>
        <pc:picChg chg="add mod">
          <ac:chgData name="O Lena, Michael J. (ATF)" userId="7fb78c77-0f09-4332-baef-fd54add10efb" providerId="ADAL" clId="{ABEB706B-3080-404C-8EB5-5B9B652C1CA8}" dt="2025-09-24T14:19:05.421" v="641" actId="1076"/>
          <ac:picMkLst>
            <pc:docMk/>
            <pc:sldMk cId="730347201" sldId="2451"/>
            <ac:picMk id="11" creationId="{412E3808-857A-1D12-8FAC-29B247596AB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2E7423B-3788-574A-90D4-9831C560EBA6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CAF53AD-C8B8-3A44-947F-26257E527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8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39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51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67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6E457-3E41-FD10-4BD8-BBA288F4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BCE25-0A12-AF57-761F-7A26B3E272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0E68A-E093-FCEC-60F0-A9E65FE65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4D601-02D5-FA10-35E6-A40A4A1D3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42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5145E-DF23-2A3A-09D9-6ACBADF0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5FD18-4F17-0D16-34F4-688B3DD89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C784B-67B1-EE43-3933-6AC93184B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FE68B-E7C8-3477-4BD1-B0C2BAA02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61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E6E50-CFC3-8852-A939-AE91710BB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755D70-6885-3CE6-04C1-CDED71A1C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9C09FE-6AB0-8C0F-6B21-E53897E07F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48375-3CF0-0013-FAD6-FA3C59946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97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5145E-DF23-2A3A-09D9-6ACBADF0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5FD18-4F17-0D16-34F4-688B3DD89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C784B-67B1-EE43-3933-6AC93184B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FE68B-E7C8-3477-4BD1-B0C2BAA02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932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5145E-DF23-2A3A-09D9-6ACBADF0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5FD18-4F17-0D16-34F4-688B3DD89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C784B-67B1-EE43-3933-6AC93184B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FE68B-E7C8-3477-4BD1-B0C2BAA02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17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5145E-DF23-2A3A-09D9-6ACBADF0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5FD18-4F17-0D16-34F4-688B3DD89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7C784B-67B1-EE43-3933-6AC93184B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FE68B-E7C8-3477-4BD1-B0C2BAA02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56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8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1CC33-4A97-4A01-AC04-A8D0A7078F0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8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06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CDFE4-2266-E612-F658-64ECF636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88AAB-95ED-BB00-515E-EC49288B34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9B117-99AD-39E8-4D8E-CEE9C99EB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907B3-B26C-A4E9-708C-9885A17F02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28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83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08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53AD-C8B8-3A44-947F-26257E5274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35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1CC33-4A97-4A01-AC04-A8D0A7078F0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5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1CC33-4A97-4A01-AC04-A8D0A7078F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91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" y="339344"/>
            <a:ext cx="2749724" cy="69596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133856" y="5981794"/>
            <a:ext cx="561848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Georgia" charset="0"/>
                <a:ea typeface="Georgia" charset="0"/>
                <a:cs typeface="Georgia" charset="0"/>
              </a:rPr>
              <a:t>U.S. Department of Justice 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Bureau of Alcohol, Tobacco, Firearms and Explosives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699248" y="269044"/>
            <a:ext cx="1087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www.atf.gov</a:t>
            </a:r>
            <a:endParaRPr lang="en-US" sz="1200" b="1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0"/>
          <p:cNvSpPr>
            <a:spLocks noGrp="1"/>
          </p:cNvSpPr>
          <p:nvPr>
            <p:ph type="title" hasCustomPrompt="1"/>
          </p:nvPr>
        </p:nvSpPr>
        <p:spPr>
          <a:xfrm>
            <a:off x="457200" y="2108718"/>
            <a:ext cx="8229600" cy="769441"/>
          </a:xfrm>
        </p:spPr>
        <p:txBody>
          <a:bodyPr anchor="t" anchorCtr="0">
            <a:sp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060700"/>
            <a:ext cx="8229600" cy="941388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5893227"/>
            <a:ext cx="603504" cy="6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8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86279"/>
            <a:ext cx="8257032" cy="537608"/>
          </a:xfr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993101"/>
            <a:ext cx="8257032" cy="804598"/>
          </a:xfrm>
        </p:spPr>
        <p:txBody>
          <a:bodyPr/>
          <a:lstStyle>
            <a:lvl1pPr algn="l" fontAlgn="t">
              <a:defRPr sz="3600" baseline="0">
                <a:solidFill>
                  <a:srgbClr val="1F497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61" y="296601"/>
            <a:ext cx="1825171" cy="4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9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6284"/>
            <a:ext cx="8229600" cy="3877056"/>
          </a:xfrm>
        </p:spPr>
        <p:txBody>
          <a:bodyPr/>
          <a:lstStyle>
            <a:lvl1pPr>
              <a:defRPr sz="2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1016951"/>
            <a:ext cx="8229600" cy="717413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61" y="296601"/>
            <a:ext cx="1825171" cy="4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4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57200" y="1137523"/>
            <a:ext cx="8202168" cy="537608"/>
          </a:xfrm>
        </p:spPr>
        <p:txBody>
          <a:bodyPr/>
          <a:lstStyle>
            <a:lvl1pPr marL="0" indent="0" algn="l">
              <a:buNone/>
              <a:defRPr sz="2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764855"/>
            <a:ext cx="8202168" cy="3767265"/>
          </a:xfrm>
        </p:spPr>
        <p:txBody>
          <a:bodyPr numCol="1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61" y="296601"/>
            <a:ext cx="1825171" cy="4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6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96826-CDBA-1A46-B0EC-62F09D5C80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6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3" r:id="rId2"/>
    <p:sldLayoutId id="2147483664" r:id="rId3"/>
    <p:sldLayoutId id="2147483665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f.gov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FELC@atf.gov" TargetMode="External"/><Relationship Id="rId4" Type="http://schemas.openxmlformats.org/officeDocument/2006/relationships/hyperlink" Target="mailto:EIPB@atf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7280"/>
            <a:ext cx="8229600" cy="14465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ATF Update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933303"/>
            <a:ext cx="8155577" cy="3735978"/>
          </a:xfrm>
        </p:spPr>
        <p:txBody>
          <a:bodyPr>
            <a:normAutofit fontScale="70000" lnSpcReduction="20000"/>
          </a:bodyPr>
          <a:lstStyle/>
          <a:p>
            <a:pPr algn="ctr"/>
            <a:endParaRPr lang="en-US" sz="4800" kern="0" dirty="0">
              <a:solidFill>
                <a:schemeClr val="tx1"/>
              </a:solidFill>
              <a:latin typeface="+mj-lt"/>
              <a:ea typeface="+mj-ea"/>
              <a:cs typeface="Times New Roman" pitchFamily="18" charset="0"/>
            </a:endParaRPr>
          </a:p>
          <a:p>
            <a:pPr algn="ctr"/>
            <a:r>
              <a:rPr lang="en-US" sz="6300" kern="0" dirty="0">
                <a:solidFill>
                  <a:schemeClr val="tx1"/>
                </a:solidFill>
                <a:latin typeface="+mj-lt"/>
                <a:ea typeface="+mj-ea"/>
                <a:cs typeface="Times New Roman" pitchFamily="18" charset="0"/>
              </a:rPr>
              <a:t>American Pyrotechnics Association</a:t>
            </a:r>
          </a:p>
          <a:p>
            <a:pPr algn="ctr"/>
            <a:r>
              <a:rPr lang="en-US" sz="6300" kern="0" dirty="0">
                <a:solidFill>
                  <a:schemeClr val="tx1"/>
                </a:solidFill>
                <a:latin typeface="+mj-lt"/>
                <a:ea typeface="+mj-ea"/>
                <a:cs typeface="Times New Roman" pitchFamily="18" charset="0"/>
              </a:rPr>
              <a:t>Annual Meeting &amp; Conference</a:t>
            </a:r>
          </a:p>
          <a:p>
            <a:pPr algn="ctr"/>
            <a:r>
              <a:rPr kumimoji="0" lang="en-US" sz="4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September </a:t>
            </a:r>
            <a:r>
              <a:rPr lang="en-US" sz="4600" kern="0" dirty="0">
                <a:solidFill>
                  <a:schemeClr val="tx1"/>
                </a:solidFill>
                <a:latin typeface="+mj-lt"/>
                <a:ea typeface="+mj-ea"/>
                <a:cs typeface="Times New Roman" pitchFamily="18" charset="0"/>
              </a:rPr>
              <a:t>25</a:t>
            </a:r>
            <a:r>
              <a:rPr kumimoji="0" lang="en-US" sz="4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, 2025</a:t>
            </a:r>
          </a:p>
          <a:p>
            <a:pPr algn="ctr"/>
            <a:r>
              <a:rPr lang="en-US" sz="4600" kern="0" dirty="0">
                <a:solidFill>
                  <a:schemeClr val="tx1"/>
                </a:solidFill>
                <a:latin typeface="+mj-lt"/>
                <a:ea typeface="+mj-ea"/>
                <a:cs typeface="Times New Roman" pitchFamily="18" charset="0"/>
              </a:rPr>
              <a:t>Indian Wells, California</a:t>
            </a:r>
            <a:endParaRPr kumimoji="0" lang="en-US" sz="4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7002D9-E211-66CF-E6D6-3340B28B2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1419"/>
            <a:ext cx="8229600" cy="447006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Currently finalizing Phase 1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Drafted Notice of Proposed Rulemaking (NPRM)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Reviewed by ATF leadership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Pending submission to the Department of Justice (DOJ)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586699-6096-CE7E-B5A0-41CB838A7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3746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Next in Modernization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0EF72-FF26-0902-4856-56D5B1142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21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0DFFE-533A-EB83-43A3-950D9E36E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2969A6-1784-A59E-0A42-FD3C0048E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81419"/>
            <a:ext cx="8229600" cy="447006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Phase II  and/or III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Classification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Tables of Distances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cs typeface="Times New Roman" panose="02020603050405020304" pitchFamily="18" charset="0"/>
              </a:rPr>
              <a:t>Quantitative risk assessments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cs typeface="Times New Roman" panose="02020603050405020304" pitchFamily="18" charset="0"/>
              </a:rPr>
              <a:t>Updated fireworks tables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Storage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cs typeface="Times New Roman" panose="02020603050405020304" pitchFamily="18" charset="0"/>
              </a:rPr>
              <a:t>Expanded security options</a:t>
            </a:r>
          </a:p>
          <a:p>
            <a:pPr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cs typeface="Times New Roman" panose="02020603050405020304" pitchFamily="18" charset="0"/>
              </a:rPr>
              <a:t>Reorganization of construction requirements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Fireworks Subpart??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A2F248-B10A-D2E8-22DE-3BF9A761B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3746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Next in Modernization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CE0F0-062B-1B4F-17E5-0F715CCF2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93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325C7-6B92-E0F2-5388-795E650B0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C6AD7D-C7BC-1B86-E231-2010BFCD0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139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Bulk Salute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A29CB-773F-2A3E-E097-F060728930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4E163A6D-DF3D-41FB-5942-8FE80AC39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3" y="1041824"/>
            <a:ext cx="3947533" cy="2621932"/>
          </a:xfr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C3B57C82-E7FD-562A-96D6-ACC8366E4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4" y="3795028"/>
            <a:ext cx="3947532" cy="2619559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A828D789-8711-BD7F-7437-E34F2BD0D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61" y="2734712"/>
            <a:ext cx="3929339" cy="2619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52702C-D512-23F9-6F97-FC3A622B2F73}"/>
              </a:ext>
            </a:extLst>
          </p:cNvPr>
          <p:cNvSpPr txBox="1"/>
          <p:nvPr/>
        </p:nvSpPr>
        <p:spPr>
          <a:xfrm>
            <a:off x="5341294" y="1734779"/>
            <a:ext cx="2761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50% Salute Shells and 50% Color Shells</a:t>
            </a:r>
          </a:p>
        </p:txBody>
      </p:sp>
    </p:spTree>
    <p:extLst>
      <p:ext uri="{BB962C8B-B14F-4D97-AF65-F5344CB8AC3E}">
        <p14:creationId xmlns:p14="http://schemas.microsoft.com/office/powerpoint/2010/main" val="384818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62E0-2EB7-DB0E-7630-9462F849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45AA5-583C-6590-11A5-D1FE52AF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3746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Bulk Salute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5115E-0C01-87D4-98BC-B96E81EE4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00_Final_Salute_UNTestSeries6a_Phantom_PlaybackSpeed-500fps_emailsize">
            <a:hlinkClick r:id="" action="ppaction://media"/>
            <a:extLst>
              <a:ext uri="{FF2B5EF4-FFF2-40B4-BE49-F238E27FC236}">
                <a16:creationId xmlns:a16="http://schemas.microsoft.com/office/drawing/2014/main" id="{A5C434D3-CFCE-9223-56F0-1BD9998F62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311" y="1681163"/>
            <a:ext cx="7947378" cy="4470400"/>
          </a:xfrm>
        </p:spPr>
      </p:pic>
    </p:spTree>
    <p:extLst>
      <p:ext uri="{BB962C8B-B14F-4D97-AF65-F5344CB8AC3E}">
        <p14:creationId xmlns:p14="http://schemas.microsoft.com/office/powerpoint/2010/main" val="158139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C5940-D694-D511-74E4-2262E323C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379C3-D22B-B451-58AE-BDC31C21C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3139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Bulk Salute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0CB9B-7CD8-56FF-0A71-108CE8586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8DD400F0-D121-66E2-C3AA-8BB7C948C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6624" y="1666953"/>
            <a:ext cx="5055631" cy="3791723"/>
          </a:xfrm>
        </p:spPr>
      </p:pic>
    </p:spTree>
    <p:extLst>
      <p:ext uri="{BB962C8B-B14F-4D97-AF65-F5344CB8AC3E}">
        <p14:creationId xmlns:p14="http://schemas.microsoft.com/office/powerpoint/2010/main" val="3145938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62E0-2EB7-DB0E-7630-9462F849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45AA5-583C-6590-11A5-D1FE52AF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64" y="323455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Bulk Salute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5115E-0C01-87D4-98BC-B96E81EE4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20171127_Shot-1_G1TS2_Salute-UNTestSeries6a_Phase2_75-25ratio_GP-L2">
            <a:hlinkClick r:id="" action="ppaction://media"/>
            <a:extLst>
              <a:ext uri="{FF2B5EF4-FFF2-40B4-BE49-F238E27FC236}">
                <a16:creationId xmlns:a16="http://schemas.microsoft.com/office/drawing/2014/main" id="{73E37473-829B-7141-943E-3EE514C7D0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7768" y="1244139"/>
            <a:ext cx="6556087" cy="491706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88B80B-0D16-9867-1516-13B896749EE2}"/>
              </a:ext>
            </a:extLst>
          </p:cNvPr>
          <p:cNvSpPr txBox="1"/>
          <p:nvPr/>
        </p:nvSpPr>
        <p:spPr>
          <a:xfrm>
            <a:off x="110836" y="3052277"/>
            <a:ext cx="230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75% Salute Shells</a:t>
            </a:r>
          </a:p>
          <a:p>
            <a:r>
              <a:rPr lang="en-US" b="1" dirty="0"/>
              <a:t>25% Color Shells</a:t>
            </a:r>
          </a:p>
        </p:txBody>
      </p:sp>
    </p:spTree>
    <p:extLst>
      <p:ext uri="{BB962C8B-B14F-4D97-AF65-F5344CB8AC3E}">
        <p14:creationId xmlns:p14="http://schemas.microsoft.com/office/powerpoint/2010/main" val="11161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62E0-2EB7-DB0E-7630-9462F849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45AA5-583C-6590-11A5-D1FE52AF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64" y="323455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Bulk Salute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5115E-0C01-87D4-98BC-B96E81EE4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8B80B-0D16-9867-1516-13B896749EE2}"/>
              </a:ext>
            </a:extLst>
          </p:cNvPr>
          <p:cNvSpPr txBox="1"/>
          <p:nvPr/>
        </p:nvSpPr>
        <p:spPr>
          <a:xfrm>
            <a:off x="110836" y="3052277"/>
            <a:ext cx="230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71 Salute Shells</a:t>
            </a:r>
          </a:p>
          <a:p>
            <a:r>
              <a:rPr lang="en-US" b="1" dirty="0"/>
              <a:t>1 Color Shell</a:t>
            </a:r>
          </a:p>
        </p:txBody>
      </p:sp>
      <p:pic>
        <p:nvPicPr>
          <p:cNvPr id="6" name="20171127_Shot-2_G1TS3_Salute-UNTestSeries6a_Phase2_99-1ratio_GP-L2">
            <a:hlinkClick r:id="" action="ppaction://media"/>
            <a:extLst>
              <a:ext uri="{FF2B5EF4-FFF2-40B4-BE49-F238E27FC236}">
                <a16:creationId xmlns:a16="http://schemas.microsoft.com/office/drawing/2014/main" id="{25273EFE-8A61-C7BF-743E-7BE147BC1F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8531" y="1304559"/>
            <a:ext cx="6384129" cy="4788097"/>
          </a:xfrm>
        </p:spPr>
      </p:pic>
    </p:spTree>
    <p:extLst>
      <p:ext uri="{BB962C8B-B14F-4D97-AF65-F5344CB8AC3E}">
        <p14:creationId xmlns:p14="http://schemas.microsoft.com/office/powerpoint/2010/main" val="15720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462E0-2EB7-DB0E-7630-9462F849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45AA5-583C-6590-11A5-D1FE52AF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64" y="323455"/>
            <a:ext cx="8229600" cy="717413"/>
          </a:xfrm>
        </p:spPr>
        <p:txBody>
          <a:bodyPr>
            <a:normAutofit/>
          </a:bodyPr>
          <a:lstStyle/>
          <a:p>
            <a:r>
              <a:rPr lang="en-US" sz="3200" dirty="0"/>
              <a:t>Bulk Salute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5115E-0C01-87D4-98BC-B96E81EE4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88B80B-0D16-9867-1516-13B896749EE2}"/>
              </a:ext>
            </a:extLst>
          </p:cNvPr>
          <p:cNvSpPr txBox="1"/>
          <p:nvPr/>
        </p:nvSpPr>
        <p:spPr>
          <a:xfrm>
            <a:off x="110836" y="2978386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100% Salute Shells</a:t>
            </a:r>
          </a:p>
        </p:txBody>
      </p:sp>
      <p:pic>
        <p:nvPicPr>
          <p:cNvPr id="11" name="20171127_Shot-3_G1TS4_Salute-UNTestSeries6a_Phase2_100ratio_GP-L2">
            <a:hlinkClick r:id="" action="ppaction://media"/>
            <a:extLst>
              <a:ext uri="{FF2B5EF4-FFF2-40B4-BE49-F238E27FC236}">
                <a16:creationId xmlns:a16="http://schemas.microsoft.com/office/drawing/2014/main" id="{412E3808-857A-1D12-8FAC-29B247596AB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2158" y="1171044"/>
            <a:ext cx="6937219" cy="5202914"/>
          </a:xfrm>
        </p:spPr>
      </p:pic>
    </p:spTree>
    <p:extLst>
      <p:ext uri="{BB962C8B-B14F-4D97-AF65-F5344CB8AC3E}">
        <p14:creationId xmlns:p14="http://schemas.microsoft.com/office/powerpoint/2010/main" val="73034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2473A-4229-55C8-4F9C-FA8D40B6B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ATF Website:  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hlinkClick r:id="rId3"/>
              </a:rPr>
              <a:t>www.atf.gov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Newsletters, Rulings, Open Letters, Pamphlets, etc.</a:t>
            </a:r>
          </a:p>
          <a:p>
            <a:pPr lvl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Local ATF Field Offices </a:t>
            </a:r>
          </a:p>
          <a:p>
            <a:pPr lvl="2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“Who We Are”/ “Local ATF Offices”</a:t>
            </a:r>
          </a:p>
          <a:p>
            <a:pPr marL="0" indent="0" algn="r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None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Explosives Industry Programs Branch (EIPB)</a:t>
            </a:r>
          </a:p>
          <a:p>
            <a:pPr lvl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EIPB E-mail Address: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EIPB@atf.gov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EIPB Phone Number:  (202) 648-7120</a:t>
            </a:r>
          </a:p>
          <a:p>
            <a:pPr lvl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Federal Explosives Licensing Center (FELC)</a:t>
            </a:r>
          </a:p>
          <a:p>
            <a:pPr lvl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FELC E-mail Address:  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hlinkClick r:id="rId5"/>
              </a:rPr>
              <a:t>FELC@atf.gov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FELC Phone Number:  (877) 283-3352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AFB409-B018-B390-1D97-61C598D2C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Contact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88F05-64DC-F064-F3E4-0DCD3E8B3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160011"/>
            <a:ext cx="8458200" cy="47244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Rulemaking Updates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Modernization 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Bulk Salute Testing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solidFill>
                  <a:schemeClr val="tx1"/>
                </a:solidFill>
                <a:cs typeface="Times New Roman" pitchFamily="18" charset="0"/>
              </a:rPr>
              <a:t>Licensing Updates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38511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>
                <a:cs typeface="Times New Roman" pitchFamily="18" charset="0"/>
              </a:rPr>
              <a:t>Overview</a:t>
            </a:r>
            <a:br>
              <a:rPr lang="en-US" sz="3600" dirty="0"/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44007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3A3D49-4507-A165-1AED-58CF8A20B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Safe Explosives Act (SEA) of 2002 </a:t>
            </a:r>
            <a:r>
              <a:rPr lang="en-US" dirty="0">
                <a:solidFill>
                  <a:schemeClr val="tx1"/>
                </a:solidFill>
              </a:rPr>
              <a:t>– Final Rule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Operating under two Interim Final Rules since 2003!!</a:t>
            </a:r>
          </a:p>
          <a:p>
            <a:pPr marL="457200" lvl="1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</a:rPr>
              <a:t>Annual Reporting of Explosives Storage to the Local Fire Authority (ARE) </a:t>
            </a:r>
            <a:r>
              <a:rPr lang="en-US" dirty="0">
                <a:solidFill>
                  <a:schemeClr val="tx1"/>
                </a:solidFill>
              </a:rPr>
              <a:t>– Final Rule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Both Final Rules have been submitted to the DOJ for review and final approval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A7FA34-B2D5-9DDB-CDCD-CFCCC53C4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Rulemaking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63C40-4219-65D5-8E70-77C85C77D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646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69015-E0E9-2991-6D6A-16173774C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67C60A-BDEB-5A39-1577-37AE6978B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Additional regulations are being evaluated for rulemaking pertaining to: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“Traveling” Clearances for Responsible Persons and Employee Possessors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Consolidation/Update to regulations at 555.212, 555.214 and 555.215.</a:t>
            </a: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Elimination of type 3 magazines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5C24D4-D8D0-9F5C-46C7-2056262B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Rulemaking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670B9-2F5D-CCAA-73B6-54BDE62CF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29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218167-9B37-45F7-3515-B0962B882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8862"/>
            <a:ext cx="8229600" cy="490855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Modernization project began in October 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Consulted with various industry associations throughout the process (NSAA, ISEE, IME, APA)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Purposes of modernization: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Address outdated references and processes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Clarify areas of confusion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Improve traceability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Introduce new standards to accommodate new processes</a:t>
            </a:r>
          </a:p>
          <a:p>
            <a:pPr marL="342900" lvl="1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8071A1-B3C7-6BD2-51EC-C33C730B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40447"/>
          </a:xfrm>
        </p:spPr>
        <p:txBody>
          <a:bodyPr>
            <a:noAutofit/>
          </a:bodyPr>
          <a:lstStyle/>
          <a:p>
            <a:r>
              <a:rPr lang="en-US" sz="3600" dirty="0"/>
              <a:t>Explosives Regulations Modernization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1AC25-0AA0-C222-887C-92D1386579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0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DA898-AB5A-A507-BD88-E17BAF4E5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7BD09D-054E-A535-8D82-DD87F976C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8862"/>
            <a:ext cx="8229600" cy="490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Licensing/Permitting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Current system contains various license/permit types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Moving to one license type, one permit type to simplify application and minimize number of licenses/permits required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Rely on additional fields for statistics/description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No relaxation in public safety measures (background checks, storage, proof of licensing/permitting)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One license usually will cover satellite locations operated by a central office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C60CC-BE4E-7410-0DBD-22CEE61D8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40447"/>
          </a:xfrm>
        </p:spPr>
        <p:txBody>
          <a:bodyPr>
            <a:noAutofit/>
          </a:bodyPr>
          <a:lstStyle/>
          <a:p>
            <a:r>
              <a:rPr lang="en-US" sz="3600" dirty="0"/>
              <a:t>Explosives Regulations Modernization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9F60B-BF34-16C7-E5B5-BB9F92FC4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985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E2DC6E-B036-58A0-B190-48F1577AA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94682"/>
            <a:ext cx="8229600" cy="415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Recordkeeping</a:t>
            </a:r>
          </a:p>
          <a:p>
            <a:r>
              <a:rPr lang="en-US" sz="2400" dirty="0">
                <a:solidFill>
                  <a:schemeClr val="tx1"/>
                </a:solidFill>
              </a:rPr>
              <a:t>Current requirements are different depending on the type of license or permit </a:t>
            </a:r>
          </a:p>
          <a:p>
            <a:pPr mar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Create consistency for all types of businesses (manufacturers, importers, dealers)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Explicitly allow for electronic records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Adopt provisions from ATF Ruling 2023-1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4FF84-9503-1BB8-CE47-070685ACB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146C81F-B67C-B3F7-9258-C4F5A24D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3125"/>
            <a:ext cx="8229600" cy="715963"/>
          </a:xfrm>
        </p:spPr>
        <p:txBody>
          <a:bodyPr>
            <a:noAutofit/>
          </a:bodyPr>
          <a:lstStyle/>
          <a:p>
            <a:r>
              <a:rPr lang="en-US" sz="3600" dirty="0"/>
              <a:t>Explosives Regulations Modernization</a:t>
            </a:r>
          </a:p>
        </p:txBody>
      </p:sp>
    </p:spTree>
    <p:extLst>
      <p:ext uri="{BB962C8B-B14F-4D97-AF65-F5344CB8AC3E}">
        <p14:creationId xmlns:p14="http://schemas.microsoft.com/office/powerpoint/2010/main" val="568437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BE625E-5008-42CA-884E-EF8EBE160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Fireworks Definitions</a:t>
            </a:r>
          </a:p>
          <a:p>
            <a:r>
              <a:rPr lang="en-US" sz="2400" dirty="0">
                <a:solidFill>
                  <a:schemeClr val="tx1"/>
                </a:solidFill>
              </a:rPr>
              <a:t>Amend definitions for clarity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Reference to APA 87-1 Standards and DOT regulation for consumer fireworks and display fireworks definitions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ATF is proposing to replace the definition “articles pyrotechnic”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Looking for an alternative to maintain consistency with industry standards and other agency regulations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765D2-8D31-CBBB-F321-363D54CF16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6689C07-4B57-BCD9-EAAF-D117559D419A}"/>
              </a:ext>
            </a:extLst>
          </p:cNvPr>
          <p:cNvSpPr txBox="1">
            <a:spLocks/>
          </p:cNvSpPr>
          <p:nvPr/>
        </p:nvSpPr>
        <p:spPr>
          <a:xfrm>
            <a:off x="457200" y="624436"/>
            <a:ext cx="8229600" cy="94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Explosives Regulations Modernization</a:t>
            </a:r>
          </a:p>
        </p:txBody>
      </p:sp>
    </p:spTree>
    <p:extLst>
      <p:ext uri="{BB962C8B-B14F-4D97-AF65-F5344CB8AC3E}">
        <p14:creationId xmlns:p14="http://schemas.microsoft.com/office/powerpoint/2010/main" val="33325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BE625E-5008-42CA-884E-EF8EBE160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Definitions cont.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Remove the terms “Approved storage facility,” “licensed dealer,” “licensed importer,” “licensed manufacturer,” “user-limited permit”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Revise the term “magazine”, “business premises”, “distribute”, “user permit”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Addition of the term “employee” and “employee possessor”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765D2-8D31-CBBB-F321-363D54CF16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96826-CDBA-1A46-B0EC-62F09D5C802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6689C07-4B57-BCD9-EAAF-D117559D419A}"/>
              </a:ext>
            </a:extLst>
          </p:cNvPr>
          <p:cNvSpPr txBox="1">
            <a:spLocks/>
          </p:cNvSpPr>
          <p:nvPr/>
        </p:nvSpPr>
        <p:spPr>
          <a:xfrm>
            <a:off x="457200" y="624436"/>
            <a:ext cx="8229600" cy="9404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/>
              <a:t>Explosives Regulations Modernization</a:t>
            </a:r>
          </a:p>
        </p:txBody>
      </p:sp>
    </p:spTree>
    <p:extLst>
      <p:ext uri="{BB962C8B-B14F-4D97-AF65-F5344CB8AC3E}">
        <p14:creationId xmlns:p14="http://schemas.microsoft.com/office/powerpoint/2010/main" val="2954084649"/>
      </p:ext>
    </p:extLst>
  </p:cSld>
  <p:clrMapOvr>
    <a:masterClrMapping/>
  </p:clrMapOvr>
</p:sld>
</file>

<file path=ppt/theme/theme1.xml><?xml version="1.0" encoding="utf-8"?>
<a:theme xmlns:a="http://schemas.openxmlformats.org/drawingml/2006/main" name="atf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2023" id="{CDD1A520-0997-4B04-B386-E9603F2F15D4}" vid="{AC011FC5-03EA-45FB-8509-1152824946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5bf74a1d-50bd-4bec-8e96-cdd21266331a">Bureau Powerpoint Templates</Category>
    <_dlc_DocId xmlns="00fb0194-79a8-476a-9a5e-2a9d6d5b3196">UXFCQ36ZYQAS-529-38</_dlc_DocId>
    <_dlc_DocIdUrl xmlns="00fb0194-79a8-476a-9a5e-2a9d6d5b3196">
      <Url>https://share.doj.gov/GetConnected/ATFContent/_layouts/15/DocIdRedir.aspx?ID=UXFCQ36ZYQAS-529-38</Url>
      <Description>UXFCQ36ZYQAS-529-38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85E3CC8C3FE54FB9CECB9139FFE5A8" ma:contentTypeVersion="1" ma:contentTypeDescription="Create a new document." ma:contentTypeScope="" ma:versionID="a8862c215fdc3c51c16dc3605b2eb8f7">
  <xsd:schema xmlns:xsd="http://www.w3.org/2001/XMLSchema" xmlns:xs="http://www.w3.org/2001/XMLSchema" xmlns:p="http://schemas.microsoft.com/office/2006/metadata/properties" xmlns:ns2="00fb0194-79a8-476a-9a5e-2a9d6d5b3196" xmlns:ns3="5bf74a1d-50bd-4bec-8e96-cdd21266331a" targetNamespace="http://schemas.microsoft.com/office/2006/metadata/properties" ma:root="true" ma:fieldsID="bfb3d50a4efd762c6176d719c960395d" ns2:_="" ns3:_="">
    <xsd:import namespace="00fb0194-79a8-476a-9a5e-2a9d6d5b3196"/>
    <xsd:import namespace="5bf74a1d-50bd-4bec-8e96-cdd2126633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b0194-79a8-476a-9a5e-2a9d6d5b319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74a1d-50bd-4bec-8e96-cdd21266331a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format="Dropdown" ma:internalName="Category">
      <xsd:simpleType>
        <xsd:restriction base="dms:Choice">
          <xsd:enumeration value="Bureau Letterhead"/>
          <xsd:enumeration value="Bureau Powerpoint Templates"/>
          <xsd:enumeration value="Business Card Templates"/>
          <xsd:enumeration value="Directives Program Templa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DECDC1-80EB-47A7-A78A-BEB07E21A301}">
  <ds:schemaRefs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  <ds:schemaRef ds:uri="5bf74a1d-50bd-4bec-8e96-cdd21266331a"/>
    <ds:schemaRef ds:uri="http://schemas.microsoft.com/office/2006/documentManagement/types"/>
    <ds:schemaRef ds:uri="http://www.w3.org/XML/1998/namespace"/>
    <ds:schemaRef ds:uri="http://purl.org/dc/elements/1.1/"/>
    <ds:schemaRef ds:uri="00fb0194-79a8-476a-9a5e-2a9d6d5b319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DE3B480-22E7-48B6-8E1F-677CAAEE83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CB6CDE-C2E2-48EB-A296-A44B47A918B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8AE2700-151E-459B-9026-F486D2FE3D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fb0194-79a8-476a-9a5e-2a9d6d5b3196"/>
    <ds:schemaRef ds:uri="5bf74a1d-50bd-4bec-8e96-cdd2126633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5ef12a1-af58-44c4-b029-712fc0605570}" enabled="0" method="" siteId="{15ef12a1-af58-44c4-b029-712fc060557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New 2023</Template>
  <TotalTime>10176</TotalTime>
  <Words>613</Words>
  <Application>Microsoft Office PowerPoint</Application>
  <PresentationFormat>On-screen Show (4:3)</PresentationFormat>
  <Paragraphs>135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Georgia</vt:lpstr>
      <vt:lpstr>Times New Roman</vt:lpstr>
      <vt:lpstr>atf</vt:lpstr>
      <vt:lpstr>ATF Update </vt:lpstr>
      <vt:lpstr>Overview </vt:lpstr>
      <vt:lpstr>Rulemaking Updates</vt:lpstr>
      <vt:lpstr>Rulemaking Updates</vt:lpstr>
      <vt:lpstr>Explosives Regulations Modernization</vt:lpstr>
      <vt:lpstr>Explosives Regulations Modernization</vt:lpstr>
      <vt:lpstr>Explosives Regulations Modernization</vt:lpstr>
      <vt:lpstr>PowerPoint Presentation</vt:lpstr>
      <vt:lpstr>PowerPoint Presentation</vt:lpstr>
      <vt:lpstr>Next in Modernization Project</vt:lpstr>
      <vt:lpstr>Next in Modernization Project</vt:lpstr>
      <vt:lpstr>Bulk Salute Testing</vt:lpstr>
      <vt:lpstr>Bulk Salute Testing</vt:lpstr>
      <vt:lpstr>Bulk Salute Testing</vt:lpstr>
      <vt:lpstr>Bulk Salute Testing</vt:lpstr>
      <vt:lpstr>Bulk Salute Testing</vt:lpstr>
      <vt:lpstr>Bulk Salute Testing</vt:lpstr>
      <vt:lpstr>Resources and 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ATF Update</dc:title>
  <dc:creator>Semonick, George W. (ATF)</dc:creator>
  <cp:lastModifiedBy>O Lena, Michael J. (ATF)</cp:lastModifiedBy>
  <cp:revision>17</cp:revision>
  <cp:lastPrinted>2025-09-04T21:28:31Z</cp:lastPrinted>
  <dcterms:created xsi:type="dcterms:W3CDTF">2023-07-17T13:30:25Z</dcterms:created>
  <dcterms:modified xsi:type="dcterms:W3CDTF">2025-09-24T18:12:01Z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0x0101003D85E3CC8C3FE54FB9CECB9139FFE5A8</vt:lpwstr>
  </property>
  <property fmtid="{D5CDD505-2E9C-101B-9397-08002B2CF9AE}" pid="3" name="_dlc_DocIdItemGuid">
    <vt:lpwstr>d469b042-4f28-4e74-a932-20e54fe5a08b</vt:lpwstr>
  </property>
</Properties>
</file>