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66" r:id="rId3"/>
    <p:sldId id="265" r:id="rId4"/>
    <p:sldId id="267" r:id="rId5"/>
    <p:sldId id="268" r:id="rId6"/>
    <p:sldId id="269" r:id="rId7"/>
    <p:sldId id="272" r:id="rId8"/>
    <p:sldId id="276" r:id="rId9"/>
    <p:sldId id="270" r:id="rId10"/>
    <p:sldId id="271" r:id="rId11"/>
    <p:sldId id="273" r:id="rId12"/>
    <p:sldId id="274" r:id="rId13"/>
    <p:sldId id="264" r:id="rId14"/>
    <p:sldId id="260" r:id="rId15"/>
    <p:sldId id="275" r:id="rId16"/>
    <p:sldId id="280" r:id="rId17"/>
    <p:sldId id="261" r:id="rId18"/>
    <p:sldId id="277" r:id="rId19"/>
    <p:sldId id="262" r:id="rId20"/>
    <p:sldId id="278" r:id="rId21"/>
    <p:sldId id="279" r:id="rId22"/>
    <p:sldId id="263" r:id="rId23"/>
    <p:sldId id="259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24"/>
  </p:normalViewPr>
  <p:slideViewPr>
    <p:cSldViewPr snapToGrid="0">
      <p:cViewPr varScale="1">
        <p:scale>
          <a:sx n="96" d="100"/>
          <a:sy n="96" d="100"/>
        </p:scale>
        <p:origin x="96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68721-368A-5D4D-AB76-28F70C75EF09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EDEEE-11E5-394F-B616-88247903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0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TP300 .R43x 1800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EDEEE-11E5-394F-B616-882479033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38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EDEEE-11E5-394F-B616-882479033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80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B8EE-C189-3304-58F5-AD38C89C6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24F4D-FD56-2478-262D-922486C23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F83BE-8309-9749-376C-AB161B2C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E7365-9258-B159-4109-E06AD8D7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1D940-4A66-1FBF-E8C4-B0C91CFBF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5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301E-EC58-B58F-1C7E-6A356168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A33FA-4492-449D-1B45-61255F6F9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9B2FA-3249-1585-CF43-E5AA4031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A961-A073-16BF-2284-779519B7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59955-134F-177F-D6B4-6FA9B5B8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1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D94B1-AB67-0A71-35A5-8B14475FD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E6E30-B591-900E-2B22-D124FE8D0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320C-454D-C6F4-BEAE-144CA5AA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03968-8C49-24CD-55DB-B9634B3E6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C19B3-CBC3-FDF2-E64C-4D2F9F9D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7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A70A4-FEB7-8903-680F-D4F43F6EE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C7851-E55E-378A-C82A-4BB6FA111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D98C-347B-D4AD-2926-1E22E810A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1DD-0078-F333-C7BF-A9AFB610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888E1-1203-6049-46E9-5CFF4D4E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52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3F1B5-01EC-A00A-F6AE-594566CC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FAC9E-F0AC-0E46-179C-5929EAF28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D89F0-4F02-AAF5-FD28-949BF57C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1DCDB-2DD9-C1E7-EE5E-16A6CEBB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E41B0-EDCF-7173-A7C3-E932F78D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2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1F0C-D628-4CC8-82F0-73CA682B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D11EE-2981-18DC-C886-C5F22DC33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FF5AF-23CC-F2C6-2718-1BE17734D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BCCEA-560F-773D-3711-5596EEC2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C31A6-9291-67CC-D54E-CC3FD9A2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C1D8C-F409-A890-5322-AEBEBDEB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8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ACFD-2215-9510-DF17-24732E5B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766B0-312E-4AFB-3AE8-3E91C6F5B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2369B-2A8A-9FA0-011E-F93BAD8E0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4B83F-3858-7281-3566-1A4C05628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4A240-BD3F-63B3-73AF-0C56C26B6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36E47A-CC47-03BB-02B6-4B7795F6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86E0A9-2611-77B4-6E9D-5241FA99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7E390F-C4B9-5959-C06D-715E1305C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9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2BE92-AE52-67F2-27EB-AA2F6B6A3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936F24-1CE0-5CEF-D52D-AF745BE14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BC14D-2B5A-B004-D12E-FB17F1E08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033A1-9EBE-2A3C-39E8-39E61402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8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06040-B3B5-E867-B36B-A918DCDAE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DE7C4-07F8-3A39-767C-AA75D97C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E8619-7AF0-94B2-33F0-C4F22DA1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ACE0-0987-4598-9374-32EFBA81C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66356-CC4B-52F9-522E-32E09F2F9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BB834-8CF1-F396-3A37-F7D76B2D9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3F78F-9193-6AC2-62B0-B2AC2FD7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974B5-6266-3F7A-7392-2A9EC90B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3E056-91C8-7105-D5E7-58AAFFE2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6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677D-89A5-57E6-0F6E-CC3FD18B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DC9B46-F7EB-B870-FC1F-C1651D653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130E0-44D4-2EE8-2ED0-24CD12BA1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1F6D3-1B14-9E41-F877-089B23A0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C67A2-E613-570A-F3E3-06F14520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7C0BD-D45D-F712-7ABB-F1E377AA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1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696036-5B44-0C52-F7DC-82B825F1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E5620-0AAB-762D-84DC-34772F2CD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4CDBD-FF68-2747-8933-9CE0B6C2F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45E578-6E65-3C43-918C-5369A0959BE2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DD840-2ED4-B66F-4751-BA83516B9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51B50-72B2-C176-8BC5-D5C74809E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F51A9A-C78B-9345-B65B-BEB6FD732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0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710AE3-9FA9-F9E4-EAB9-B53BB66E1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F44A19-5DC4-56A9-A6AF-F1276DA5C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76AAA15F-F72A-5DCF-63CB-364E848F49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blue and pink text with white text&#10;&#10;AI-generated content may be incorrect.">
            <a:extLst>
              <a:ext uri="{FF2B5EF4-FFF2-40B4-BE49-F238E27FC236}">
                <a16:creationId xmlns:a16="http://schemas.microsoft.com/office/drawing/2014/main" id="{803BC134-391A-4AD3-0D9D-7BACEED8B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483" y="0"/>
            <a:ext cx="7107034" cy="6858000"/>
          </a:xfrm>
          <a:prstGeom prst="rect">
            <a:avLst/>
          </a:prstGeom>
        </p:spPr>
      </p:pic>
      <p:pic>
        <p:nvPicPr>
          <p:cNvPr id="6" name="Picture 5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A3C182FC-72FE-E7CE-E779-FC3159737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517" y="0"/>
            <a:ext cx="762000" cy="6745574"/>
          </a:xfrm>
          <a:prstGeom prst="rect">
            <a:avLst/>
          </a:prstGeom>
        </p:spPr>
      </p:pic>
      <p:pic>
        <p:nvPicPr>
          <p:cNvPr id="9" name="Picture 8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1F077816-FAAC-CBAF-8FA0-8CDE781D3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517" y="0"/>
            <a:ext cx="762000" cy="6745574"/>
          </a:xfrm>
          <a:prstGeom prst="rect">
            <a:avLst/>
          </a:prstGeom>
        </p:spPr>
      </p:pic>
      <p:pic>
        <p:nvPicPr>
          <p:cNvPr id="11" name="Picture 10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EFFC4607-1B91-621F-95F4-78CB265AB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517" y="0"/>
            <a:ext cx="762000" cy="6745574"/>
          </a:xfrm>
          <a:prstGeom prst="rect">
            <a:avLst/>
          </a:prstGeom>
        </p:spPr>
      </p:pic>
      <p:pic>
        <p:nvPicPr>
          <p:cNvPr id="12" name="Picture 11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BB8B93D6-F167-9919-F91A-92E4E86F1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1997" y="56213"/>
            <a:ext cx="762000" cy="6745574"/>
          </a:xfrm>
          <a:prstGeom prst="rect">
            <a:avLst/>
          </a:prstGeom>
        </p:spPr>
      </p:pic>
      <p:pic>
        <p:nvPicPr>
          <p:cNvPr id="13" name="Picture 12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2C2D6353-86BE-4748-578B-A0FE1F002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684" y="54931"/>
            <a:ext cx="762000" cy="6745574"/>
          </a:xfrm>
          <a:prstGeom prst="rect">
            <a:avLst/>
          </a:prstGeom>
        </p:spPr>
      </p:pic>
      <p:pic>
        <p:nvPicPr>
          <p:cNvPr id="14" name="Picture 13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4BD39D8F-348B-8597-3EF5-5BF86C2DE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16" y="54931"/>
            <a:ext cx="762000" cy="6745574"/>
          </a:xfrm>
          <a:prstGeom prst="rect">
            <a:avLst/>
          </a:prstGeom>
        </p:spPr>
      </p:pic>
      <p:pic>
        <p:nvPicPr>
          <p:cNvPr id="16" name="Picture 15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F35920C6-9570-63B2-7CA8-92430B545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316" y="54931"/>
            <a:ext cx="762000" cy="6745574"/>
          </a:xfrm>
          <a:prstGeom prst="rect">
            <a:avLst/>
          </a:prstGeom>
        </p:spPr>
      </p:pic>
      <p:pic>
        <p:nvPicPr>
          <p:cNvPr id="18" name="Picture 17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8FDE91C6-4C99-881D-4837-7E1A2E24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796" y="111144"/>
            <a:ext cx="762000" cy="67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70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7D02A-952F-C988-852F-B2BE39694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7BDFD4-8400-B3A8-E569-25BB87F28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8EA7DF43-88F5-F861-85BA-B6A0504E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piece of paper with a black and white drawing on it&#10;&#10;AI-generated content may be incorrect.">
            <a:extLst>
              <a:ext uri="{FF2B5EF4-FFF2-40B4-BE49-F238E27FC236}">
                <a16:creationId xmlns:a16="http://schemas.microsoft.com/office/drawing/2014/main" id="{97919F3B-B6E2-4283-878A-8827A402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02009" y="857250"/>
            <a:ext cx="6858000" cy="5143500"/>
          </a:xfrm>
          <a:prstGeom prst="rect">
            <a:avLst/>
          </a:prstGeom>
        </p:spPr>
      </p:pic>
      <p:pic>
        <p:nvPicPr>
          <p:cNvPr id="6" name="Picture 5" descr="A rectangular object on a piece of paper&#10;&#10;AI-generated content may be incorrect.">
            <a:extLst>
              <a:ext uri="{FF2B5EF4-FFF2-40B4-BE49-F238E27FC236}">
                <a16:creationId xmlns:a16="http://schemas.microsoft.com/office/drawing/2014/main" id="{76A8654C-FB6B-FE3F-B04A-C04C32009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4847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7C3E66-9B9E-12F0-9F12-6E67ECA39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05EAE7-AEE4-ED6A-E533-DB1701C33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28C1673E-AE46-D935-7C2F-5AD1DFFB4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piece of wood on a wall&#10;&#10;AI-generated content may be incorrect.">
            <a:extLst>
              <a:ext uri="{FF2B5EF4-FFF2-40B4-BE49-F238E27FC236}">
                <a16:creationId xmlns:a16="http://schemas.microsoft.com/office/drawing/2014/main" id="{1366B34F-46CF-C9F3-262C-DD9833932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54106"/>
            <a:ext cx="7772400" cy="59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42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131A2A-F1A7-4C2B-E548-803401056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70D8B9-A06F-D0D5-579E-75E00B234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F904DEFB-3A86-534B-4D9E-F145B46364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chalkboard with drawings on it&#10;&#10;AI-generated content may be incorrect.">
            <a:extLst>
              <a:ext uri="{FF2B5EF4-FFF2-40B4-BE49-F238E27FC236}">
                <a16:creationId xmlns:a16="http://schemas.microsoft.com/office/drawing/2014/main" id="{0EF51DCE-79FE-2136-C8BD-B81E999A3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1"/>
            <a:ext cx="9157252" cy="68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1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4BA1F2-A40A-A9AC-F1DA-00359B3DD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1A3073-5337-0B5D-9730-4C355D1F1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9D4CAFA3-B23E-8F01-CC64-DA68B257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EBE9A-0932-A3BC-3789-17E02F98CCBA}"/>
              </a:ext>
            </a:extLst>
          </p:cNvPr>
          <p:cNvSpPr txBox="1"/>
          <p:nvPr/>
        </p:nvSpPr>
        <p:spPr>
          <a:xfrm>
            <a:off x="3783495" y="1126433"/>
            <a:ext cx="4625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WAYS TO CONTRIBUTE</a:t>
            </a:r>
          </a:p>
        </p:txBody>
      </p:sp>
    </p:spTree>
    <p:extLst>
      <p:ext uri="{BB962C8B-B14F-4D97-AF65-F5344CB8AC3E}">
        <p14:creationId xmlns:p14="http://schemas.microsoft.com/office/powerpoint/2010/main" val="2319019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5F51CB-9911-0727-E867-DBECD0CAD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01898E-C04F-CF67-C247-B8CB8AB3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08E42462-EB41-92E1-46EF-E4689265B0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8BB49E-C298-4165-FFE1-06077648A91E}"/>
              </a:ext>
            </a:extLst>
          </p:cNvPr>
          <p:cNvSpPr txBox="1"/>
          <p:nvPr/>
        </p:nvSpPr>
        <p:spPr>
          <a:xfrm>
            <a:off x="3783495" y="1126433"/>
            <a:ext cx="4625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WAYS TO CONTRIBUTE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40A87-D2B5-6373-2318-2FFD1B5BB819}"/>
              </a:ext>
            </a:extLst>
          </p:cNvPr>
          <p:cNvSpPr txBox="1"/>
          <p:nvPr/>
        </p:nvSpPr>
        <p:spPr>
          <a:xfrm>
            <a:off x="4270508" y="2100468"/>
            <a:ext cx="3650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1. Historical assets</a:t>
            </a:r>
          </a:p>
        </p:txBody>
      </p:sp>
    </p:spTree>
    <p:extLst>
      <p:ext uri="{BB962C8B-B14F-4D97-AF65-F5344CB8AC3E}">
        <p14:creationId xmlns:p14="http://schemas.microsoft.com/office/powerpoint/2010/main" val="2923661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D5A73-3FAE-0A08-71DF-AA7B03BBC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AC1DB-53A3-DE8F-98A4-A615672C1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1E8615AB-C1AB-416F-5F9C-AF88855C9F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Picture 8" descr="Men working on a metal structure&#10;&#10;AI-generated content may be incorrect.">
            <a:extLst>
              <a:ext uri="{FF2B5EF4-FFF2-40B4-BE49-F238E27FC236}">
                <a16:creationId xmlns:a16="http://schemas.microsoft.com/office/drawing/2014/main" id="{75071E88-DB9B-C485-9CCE-BA3ED4DA1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5584" y="617885"/>
            <a:ext cx="4598506" cy="5622231"/>
          </a:xfrm>
          <a:prstGeom prst="rect">
            <a:avLst/>
          </a:prstGeom>
        </p:spPr>
      </p:pic>
      <p:pic>
        <p:nvPicPr>
          <p:cNvPr id="12" name="Picture 11" descr="A person working in a workshop&#10;&#10;AI-generated content may be incorrect.">
            <a:extLst>
              <a:ext uri="{FF2B5EF4-FFF2-40B4-BE49-F238E27FC236}">
                <a16:creationId xmlns:a16="http://schemas.microsoft.com/office/drawing/2014/main" id="{8222C293-08AB-ACF0-3EB1-E8F487B88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01683" y="428648"/>
            <a:ext cx="4598507" cy="60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61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532B4C-AEAE-6005-0722-526CEC861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589FA2-FB31-2B16-4314-65CDA834C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84D8D27A-D721-E1BB-4997-671B7A941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fireworks exploding in the dark&#10;&#10;AI-generated content may be incorrect.">
            <a:extLst>
              <a:ext uri="{FF2B5EF4-FFF2-40B4-BE49-F238E27FC236}">
                <a16:creationId xmlns:a16="http://schemas.microsoft.com/office/drawing/2014/main" id="{B41AB48B-59D5-37EF-B876-F55C3C03F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09784" y="1737898"/>
            <a:ext cx="4997727" cy="3748295"/>
          </a:xfrm>
          <a:prstGeom prst="rect">
            <a:avLst/>
          </a:prstGeom>
        </p:spPr>
      </p:pic>
      <p:pic>
        <p:nvPicPr>
          <p:cNvPr id="7" name="Picture 6" descr="A drawing of a flower&#10;&#10;AI-generated content may be incorrect.">
            <a:extLst>
              <a:ext uri="{FF2B5EF4-FFF2-40B4-BE49-F238E27FC236}">
                <a16:creationId xmlns:a16="http://schemas.microsoft.com/office/drawing/2014/main" id="{FBB76186-4C74-EF54-4151-9CBE325C2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97136" y="1737898"/>
            <a:ext cx="4997726" cy="3748295"/>
          </a:xfrm>
          <a:prstGeom prst="rect">
            <a:avLst/>
          </a:prstGeom>
        </p:spPr>
      </p:pic>
      <p:pic>
        <p:nvPicPr>
          <p:cNvPr id="11" name="Picture 10" descr="Fireworks in the sky&#10;&#10;AI-generated content may be incorrect.">
            <a:extLst>
              <a:ext uri="{FF2B5EF4-FFF2-40B4-BE49-F238E27FC236}">
                <a16:creationId xmlns:a16="http://schemas.microsoft.com/office/drawing/2014/main" id="{84A45C03-223F-1F4C-1AF1-FADFA8E79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81448" y="1737899"/>
            <a:ext cx="4997726" cy="37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40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02F848-44AF-9A06-FE18-D2254C635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54F277-572A-8FCB-CD83-B2B747CD2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F3B58939-D0D6-DF6C-76EE-F7F3F8AEF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87B286-A7A5-BEEF-BCE8-9A2FFDA23314}"/>
              </a:ext>
            </a:extLst>
          </p:cNvPr>
          <p:cNvSpPr txBox="1"/>
          <p:nvPr/>
        </p:nvSpPr>
        <p:spPr>
          <a:xfrm>
            <a:off x="3783495" y="1126433"/>
            <a:ext cx="4625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WAYS TO CONTRIBUTE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D0EC1-95C9-95EB-E01B-A3802B062CEF}"/>
              </a:ext>
            </a:extLst>
          </p:cNvPr>
          <p:cNvSpPr txBox="1"/>
          <p:nvPr/>
        </p:nvSpPr>
        <p:spPr>
          <a:xfrm>
            <a:off x="4270508" y="2100468"/>
            <a:ext cx="3650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1. Historical assets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6C62B-B216-69F2-245D-080102613840}"/>
              </a:ext>
            </a:extLst>
          </p:cNvPr>
          <p:cNvSpPr txBox="1"/>
          <p:nvPr/>
        </p:nvSpPr>
        <p:spPr>
          <a:xfrm>
            <a:off x="4157864" y="3074503"/>
            <a:ext cx="38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2. Historical content</a:t>
            </a:r>
          </a:p>
        </p:txBody>
      </p:sp>
    </p:spTree>
    <p:extLst>
      <p:ext uri="{BB962C8B-B14F-4D97-AF65-F5344CB8AC3E}">
        <p14:creationId xmlns:p14="http://schemas.microsoft.com/office/powerpoint/2010/main" val="906660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1B86D7-C50D-952A-26EE-A6302458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AD8C88-789C-4A18-D37F-3AB71D715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139D8971-2841-368E-3A30-0A9D8C6A5A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high angle view of people in a library&#10;&#10;AI-generated content may be incorrect.">
            <a:extLst>
              <a:ext uri="{FF2B5EF4-FFF2-40B4-BE49-F238E27FC236}">
                <a16:creationId xmlns:a16="http://schemas.microsoft.com/office/drawing/2014/main" id="{C4B13649-65C6-CDD8-32C3-FDD18DECD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302" y="679494"/>
            <a:ext cx="8254698" cy="5499012"/>
          </a:xfrm>
          <a:prstGeom prst="rect">
            <a:avLst/>
          </a:prstGeom>
        </p:spPr>
      </p:pic>
      <p:pic>
        <p:nvPicPr>
          <p:cNvPr id="9" name="Picture 8" descr="A person standing in a room with shelves&#10;&#10;AI-generated content may be incorrect.">
            <a:extLst>
              <a:ext uri="{FF2B5EF4-FFF2-40B4-BE49-F238E27FC236}">
                <a16:creationId xmlns:a16="http://schemas.microsoft.com/office/drawing/2014/main" id="{FC7D24E9-0DAB-A3CD-D216-75A98F44E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" y="679494"/>
            <a:ext cx="3666008" cy="549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0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C8D479-7084-5FED-8C48-37E8F6DB9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258A04-733A-1762-DCB7-5EE5B5196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33637BD5-FEF3-E362-C7D0-3F98276558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1B80AC-8BAF-2E9B-4369-79FBDE1C988D}"/>
              </a:ext>
            </a:extLst>
          </p:cNvPr>
          <p:cNvSpPr txBox="1"/>
          <p:nvPr/>
        </p:nvSpPr>
        <p:spPr>
          <a:xfrm>
            <a:off x="3783495" y="1126433"/>
            <a:ext cx="4625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WAYS TO CONTRIBUTE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A165C-5652-205E-779C-56FB4C6C6030}"/>
              </a:ext>
            </a:extLst>
          </p:cNvPr>
          <p:cNvSpPr txBox="1"/>
          <p:nvPr/>
        </p:nvSpPr>
        <p:spPr>
          <a:xfrm>
            <a:off x="4270508" y="2100468"/>
            <a:ext cx="3650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1. Historical assets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B90AF-7C38-8A27-3DDF-F82FFC504417}"/>
              </a:ext>
            </a:extLst>
          </p:cNvPr>
          <p:cNvSpPr txBox="1"/>
          <p:nvPr/>
        </p:nvSpPr>
        <p:spPr>
          <a:xfrm>
            <a:off x="4157864" y="3074503"/>
            <a:ext cx="38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2. Historical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6D95E-93FC-F714-5949-732EBECD4D74}"/>
              </a:ext>
            </a:extLst>
          </p:cNvPr>
          <p:cNvSpPr txBox="1"/>
          <p:nvPr/>
        </p:nvSpPr>
        <p:spPr>
          <a:xfrm>
            <a:off x="4608438" y="4048538"/>
            <a:ext cx="297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3. Sponsorship</a:t>
            </a:r>
          </a:p>
        </p:txBody>
      </p:sp>
    </p:spTree>
    <p:extLst>
      <p:ext uri="{BB962C8B-B14F-4D97-AF65-F5344CB8AC3E}">
        <p14:creationId xmlns:p14="http://schemas.microsoft.com/office/powerpoint/2010/main" val="245737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C81D4-F5E6-C4B1-ED93-141E9AAEE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B1E0DD1-50D6-C3CB-0CA8-8219E7A0B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E9495145-A3B3-E158-6DFC-A6CB8ACF1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high angle view of a mall&#10;&#10;AI-generated content may be incorrect.">
            <a:extLst>
              <a:ext uri="{FF2B5EF4-FFF2-40B4-BE49-F238E27FC236}">
                <a16:creationId xmlns:a16="http://schemas.microsoft.com/office/drawing/2014/main" id="{1FFCCC35-FEBD-813A-BFC2-7B3CE4846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10" y="0"/>
            <a:ext cx="10309338" cy="687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22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96F3C1-5821-65CE-5D43-8A3890FC8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01C30C-1815-A21A-CB67-E29B01FC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D3E3B6A9-7126-7695-2C18-0984DCD4B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People walking through a glass door&#10;&#10;AI-generated content may be incorrect.">
            <a:extLst>
              <a:ext uri="{FF2B5EF4-FFF2-40B4-BE49-F238E27FC236}">
                <a16:creationId xmlns:a16="http://schemas.microsoft.com/office/drawing/2014/main" id="{E7C5507F-C96A-D3FF-784D-774C00E76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73" y="13594"/>
            <a:ext cx="10490053" cy="684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91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CA8D3-4AAA-47CC-7C26-E69079181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484DFA-655E-AE93-3F0C-A25DEA939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E9984AEB-A2EA-2490-E7A9-74471CEFFB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group of children eating at a table&#10;&#10;AI-generated content may be incorrect.">
            <a:extLst>
              <a:ext uri="{FF2B5EF4-FFF2-40B4-BE49-F238E27FC236}">
                <a16:creationId xmlns:a16="http://schemas.microsoft.com/office/drawing/2014/main" id="{5BC72D09-DAAB-278A-91AD-D1D370FEC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62" y="-1282"/>
            <a:ext cx="4716103" cy="6858000"/>
          </a:xfrm>
          <a:prstGeom prst="rect">
            <a:avLst/>
          </a:prstGeom>
        </p:spPr>
      </p:pic>
      <p:pic>
        <p:nvPicPr>
          <p:cNvPr id="7" name="Picture 6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6F115170-6BCC-323C-F1CB-6FB0148E0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03" y="0"/>
            <a:ext cx="6074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F2F5-0752-A8F0-D7B7-784A53DBC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B5C0F-5990-0115-3DBC-8BD754C18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2057A235-ECB5-1C35-CC6C-13433B242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14E24-D77B-3EBF-4565-75DAB6D994F5}"/>
              </a:ext>
            </a:extLst>
          </p:cNvPr>
          <p:cNvSpPr txBox="1"/>
          <p:nvPr/>
        </p:nvSpPr>
        <p:spPr>
          <a:xfrm>
            <a:off x="3783495" y="1126433"/>
            <a:ext cx="4625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WAYS TO CONTRIBUTE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57547F-746F-8A17-8BE7-6DCC4BEB80DB}"/>
              </a:ext>
            </a:extLst>
          </p:cNvPr>
          <p:cNvSpPr txBox="1"/>
          <p:nvPr/>
        </p:nvSpPr>
        <p:spPr>
          <a:xfrm>
            <a:off x="4270508" y="2100468"/>
            <a:ext cx="3650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1. Historical assets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ED546-50F5-57D6-C827-69EB5BB605F9}"/>
              </a:ext>
            </a:extLst>
          </p:cNvPr>
          <p:cNvSpPr txBox="1"/>
          <p:nvPr/>
        </p:nvSpPr>
        <p:spPr>
          <a:xfrm>
            <a:off x="4157864" y="3074503"/>
            <a:ext cx="38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2. Historical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28260F-0500-7F02-17E8-2282BA7CBCFE}"/>
              </a:ext>
            </a:extLst>
          </p:cNvPr>
          <p:cNvSpPr txBox="1"/>
          <p:nvPr/>
        </p:nvSpPr>
        <p:spPr>
          <a:xfrm>
            <a:off x="4608438" y="4048538"/>
            <a:ext cx="297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3. Sponsorship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EE5DE-96B3-10BF-A86D-6C425648B1D4}"/>
              </a:ext>
            </a:extLst>
          </p:cNvPr>
          <p:cNvSpPr txBox="1"/>
          <p:nvPr/>
        </p:nvSpPr>
        <p:spPr>
          <a:xfrm>
            <a:off x="3851406" y="5022573"/>
            <a:ext cx="4489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4. Spreading the word!</a:t>
            </a:r>
          </a:p>
        </p:txBody>
      </p:sp>
    </p:spTree>
    <p:extLst>
      <p:ext uri="{BB962C8B-B14F-4D97-AF65-F5344CB8AC3E}">
        <p14:creationId xmlns:p14="http://schemas.microsoft.com/office/powerpoint/2010/main" val="3809206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7B073C-BA5F-BF85-2C5E-BDECCC6D2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96D4DD-B735-D078-F203-6D9F4420F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CE5DCE28-5208-E916-4698-B5D13670F9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poster for a science and football event&#10;&#10;AI-generated content may be incorrect.">
            <a:extLst>
              <a:ext uri="{FF2B5EF4-FFF2-40B4-BE49-F238E27FC236}">
                <a16:creationId xmlns:a16="http://schemas.microsoft.com/office/drawing/2014/main" id="{F47BD389-2131-B36E-52E6-AAB10BA4A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897" y="-1282"/>
            <a:ext cx="3673929" cy="6858000"/>
          </a:xfrm>
          <a:prstGeom prst="rect">
            <a:avLst/>
          </a:prstGeom>
        </p:spPr>
      </p:pic>
      <p:pic>
        <p:nvPicPr>
          <p:cNvPr id="8" name="Picture 7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F7FFE1B-617B-A677-3D14-CCCE93436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3777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41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412942-BE25-1DC3-A777-4A0557D37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AC7A30-A7E7-1AD1-F781-0AF93D52A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F23BBACA-E415-EB47-820F-C140DBEBD0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blue and pink text with white text&#10;&#10;AI-generated content may be incorrect.">
            <a:extLst>
              <a:ext uri="{FF2B5EF4-FFF2-40B4-BE49-F238E27FC236}">
                <a16:creationId xmlns:a16="http://schemas.microsoft.com/office/drawing/2014/main" id="{E4E3E8E2-42BD-9138-0105-DDED531B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" y="0"/>
            <a:ext cx="7107034" cy="6858000"/>
          </a:xfrm>
          <a:prstGeom prst="rect">
            <a:avLst/>
          </a:prstGeom>
        </p:spPr>
      </p:pic>
      <p:pic>
        <p:nvPicPr>
          <p:cNvPr id="6" name="Picture 5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2B0EBEBC-9044-9E7B-C965-B6C1129EB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517" y="0"/>
            <a:ext cx="762000" cy="6745574"/>
          </a:xfrm>
          <a:prstGeom prst="rect">
            <a:avLst/>
          </a:prstGeom>
        </p:spPr>
      </p:pic>
      <p:pic>
        <p:nvPicPr>
          <p:cNvPr id="9" name="Picture 8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6B068897-F1E7-3B15-341C-A5C74FF2A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517" y="0"/>
            <a:ext cx="762000" cy="6745574"/>
          </a:xfrm>
          <a:prstGeom prst="rect">
            <a:avLst/>
          </a:prstGeom>
        </p:spPr>
      </p:pic>
      <p:pic>
        <p:nvPicPr>
          <p:cNvPr id="11" name="Picture 10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D60E5FD6-2EED-D2AE-85A7-C451D3D59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517" y="0"/>
            <a:ext cx="762000" cy="6745574"/>
          </a:xfrm>
          <a:prstGeom prst="rect">
            <a:avLst/>
          </a:prstGeom>
        </p:spPr>
      </p:pic>
      <p:pic>
        <p:nvPicPr>
          <p:cNvPr id="12" name="Picture 11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936BFD49-2D5F-7EE4-C9E0-C5B1F950A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1997" y="56213"/>
            <a:ext cx="762000" cy="6745574"/>
          </a:xfrm>
          <a:prstGeom prst="rect">
            <a:avLst/>
          </a:prstGeom>
        </p:spPr>
      </p:pic>
      <p:pic>
        <p:nvPicPr>
          <p:cNvPr id="4" name="Picture 3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7D003C0F-F939-1545-BEC2-286878826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638" y="28107"/>
            <a:ext cx="762000" cy="6745574"/>
          </a:xfrm>
          <a:prstGeom prst="rect">
            <a:avLst/>
          </a:prstGeom>
        </p:spPr>
      </p:pic>
      <p:pic>
        <p:nvPicPr>
          <p:cNvPr id="7" name="Picture 6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DE820EC5-DC2F-272A-F3D6-719E46644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638" y="28107"/>
            <a:ext cx="762000" cy="6745574"/>
          </a:xfrm>
          <a:prstGeom prst="rect">
            <a:avLst/>
          </a:prstGeom>
        </p:spPr>
      </p:pic>
      <p:pic>
        <p:nvPicPr>
          <p:cNvPr id="8" name="Picture 7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84DBFDEA-51DE-BA8C-4F8A-147367AD1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638" y="28107"/>
            <a:ext cx="762000" cy="6745574"/>
          </a:xfrm>
          <a:prstGeom prst="rect">
            <a:avLst/>
          </a:prstGeom>
        </p:spPr>
      </p:pic>
      <p:pic>
        <p:nvPicPr>
          <p:cNvPr id="15" name="Picture 14" descr="A blue surface with white text&#10;&#10;AI-generated content may be incorrect.">
            <a:extLst>
              <a:ext uri="{FF2B5EF4-FFF2-40B4-BE49-F238E27FC236}">
                <a16:creationId xmlns:a16="http://schemas.microsoft.com/office/drawing/2014/main" id="{704C7B32-EB80-89D4-D192-C9FF466DB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118" y="84320"/>
            <a:ext cx="762000" cy="6745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228AF6-2939-8749-E967-9DD8E44AEE2E}"/>
              </a:ext>
            </a:extLst>
          </p:cNvPr>
          <p:cNvSpPr txBox="1"/>
          <p:nvPr/>
        </p:nvSpPr>
        <p:spPr>
          <a:xfrm>
            <a:off x="6869822" y="2305615"/>
            <a:ext cx="55593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April 2026 — August 2027</a:t>
            </a:r>
          </a:p>
          <a:p>
            <a:endParaRPr lang="en-US" sz="2800" dirty="0">
              <a:solidFill>
                <a:schemeClr val="bg1"/>
              </a:solidFill>
              <a:latin typeface="Avenir Next" panose="020B0503020202020204" pitchFamily="34" charset="0"/>
              <a:cs typeface="Gautami" panose="020B0502040204020203" pitchFamily="34" charset="0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jsmith@sciencehistory.org</a:t>
            </a:r>
            <a:endParaRPr lang="en-US" sz="2800" dirty="0">
              <a:solidFill>
                <a:schemeClr val="bg1"/>
              </a:solidFill>
              <a:latin typeface="Avenir Next" panose="020B0503020202020204" pitchFamily="34" charset="0"/>
              <a:cs typeface="Gautami" panose="020B0502040204020203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venir Next" panose="020B0503020202020204" pitchFamily="34" charset="0"/>
              <a:cs typeface="Gautami" panose="020B05020402040202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Avenir Next" panose="020B0503020202020204" pitchFamily="34" charset="0"/>
                <a:cs typeface="Gautami" panose="020B0502040204020203" pitchFamily="34" charset="0"/>
              </a:rPr>
              <a:t>scihistoryorg</a:t>
            </a:r>
            <a:endParaRPr lang="en-US" sz="2800" dirty="0">
              <a:solidFill>
                <a:schemeClr val="bg1"/>
              </a:solidFill>
              <a:latin typeface="Avenir Next" panose="020B0503020202020204" pitchFamily="34" charset="0"/>
              <a:cs typeface="Gautam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2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F4D4B-89B9-D16A-69E9-86DE66197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5D23F4-E543-3053-802A-4542108E4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999DA954-C1F0-5BB8-DA30-BF4565ECD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BB48D2C9-D3B1-1670-CCD2-47DE59112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208" y="1016450"/>
            <a:ext cx="7912331" cy="4947028"/>
          </a:xfrm>
          <a:prstGeom prst="rect">
            <a:avLst/>
          </a:prstGeom>
        </p:spPr>
      </p:pic>
      <p:pic>
        <p:nvPicPr>
          <p:cNvPr id="6" name="Picture 5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6EC12D6D-A35B-07E7-4824-9D324AE90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61" y="1016450"/>
            <a:ext cx="3708837" cy="49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2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17D2B-8FAF-2941-C000-1A43FA653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147505-58B1-030B-22F2-554847B6D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E7FC55EA-34CB-6A53-70BD-E8E4FE6A1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close-up of a book&#10;&#10;AI-generated content may be incorrect.">
            <a:extLst>
              <a:ext uri="{FF2B5EF4-FFF2-40B4-BE49-F238E27FC236}">
                <a16:creationId xmlns:a16="http://schemas.microsoft.com/office/drawing/2014/main" id="{3B4EBCB9-F16E-5B18-5E7D-6C6ABD15F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7" y="742122"/>
            <a:ext cx="3395506" cy="5373756"/>
          </a:xfrm>
          <a:prstGeom prst="rect">
            <a:avLst/>
          </a:prstGeom>
        </p:spPr>
      </p:pic>
      <p:pic>
        <p:nvPicPr>
          <p:cNvPr id="8" name="Picture 7" descr="A drawing of various tools&#10;&#10;AI-generated content may be incorrect.">
            <a:extLst>
              <a:ext uri="{FF2B5EF4-FFF2-40B4-BE49-F238E27FC236}">
                <a16:creationId xmlns:a16="http://schemas.microsoft.com/office/drawing/2014/main" id="{47298965-97A9-7260-328D-15ED581A5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762" y="742122"/>
            <a:ext cx="4028767" cy="5371690"/>
          </a:xfrm>
          <a:prstGeom prst="rect">
            <a:avLst/>
          </a:prstGeom>
        </p:spPr>
      </p:pic>
      <p:pic>
        <p:nvPicPr>
          <p:cNvPr id="11" name="Picture 10" descr="A drawing of a tree&#10;&#10;AI-generated content may be incorrect.">
            <a:extLst>
              <a:ext uri="{FF2B5EF4-FFF2-40B4-BE49-F238E27FC236}">
                <a16:creationId xmlns:a16="http://schemas.microsoft.com/office/drawing/2014/main" id="{E7831EA0-BB12-358F-2098-444274DAA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908" y="742122"/>
            <a:ext cx="4055215" cy="537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4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2DA15C-1E6F-D431-51E6-42F075889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D98E4F-2543-3806-0F72-F0553065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C82AEFD1-AB4E-625D-7909-903B34B3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map of the sea with ships and boats&#10;&#10;AI-generated content may be incorrect.">
            <a:extLst>
              <a:ext uri="{FF2B5EF4-FFF2-40B4-BE49-F238E27FC236}">
                <a16:creationId xmlns:a16="http://schemas.microsoft.com/office/drawing/2014/main" id="{A5EC35C9-E421-A11F-C5FC-8617BCF12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0224"/>
            <a:ext cx="7772400" cy="661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BD2654-A186-DBF3-BFA4-4165E2F25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254868-86C1-C400-28C8-057B9965B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12CD80AC-E8F0-A1FF-FDF9-A58B5EC04F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hand holding an open book&#10;&#10;AI-generated content may be incorrect.">
            <a:extLst>
              <a:ext uri="{FF2B5EF4-FFF2-40B4-BE49-F238E27FC236}">
                <a16:creationId xmlns:a16="http://schemas.microsoft.com/office/drawing/2014/main" id="{BA8ACCF8-710E-18F4-E8F5-D3E503A1B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12" y="1311638"/>
            <a:ext cx="5646298" cy="4234724"/>
          </a:xfrm>
          <a:prstGeom prst="rect">
            <a:avLst/>
          </a:prstGeom>
        </p:spPr>
      </p:pic>
      <p:pic>
        <p:nvPicPr>
          <p:cNvPr id="6" name="Picture 5" descr="A hand holding an open book&#10;&#10;AI-generated content may be incorrect.">
            <a:extLst>
              <a:ext uri="{FF2B5EF4-FFF2-40B4-BE49-F238E27FC236}">
                <a16:creationId xmlns:a16="http://schemas.microsoft.com/office/drawing/2014/main" id="{94F00C99-ECC6-28D2-487C-2FF8F2985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158" y="1311638"/>
            <a:ext cx="5646298" cy="423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4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9CCD01-8CB1-3F8A-6857-F7220FFD3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4617D5-A735-88C1-DE2A-03E9999DD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70990316-F7DE-19FC-0B37-17D67BBAB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n open book with a picture of a firework&#10;&#10;AI-generated content may be incorrect.">
            <a:extLst>
              <a:ext uri="{FF2B5EF4-FFF2-40B4-BE49-F238E27FC236}">
                <a16:creationId xmlns:a16="http://schemas.microsoft.com/office/drawing/2014/main" id="{376448D3-E6A8-F864-28B3-7249FDBBC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577009" y="39757"/>
            <a:ext cx="9037982" cy="67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72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C8FAC-2022-B42C-E62C-AAD464C6F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B7703F-DCA6-2995-60B6-54954CB32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FCBD8E24-DA89-582C-BFB1-65BE9C913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book with a colorful design&#10;&#10;AI-generated content may be incorrect.">
            <a:extLst>
              <a:ext uri="{FF2B5EF4-FFF2-40B4-BE49-F238E27FC236}">
                <a16:creationId xmlns:a16="http://schemas.microsoft.com/office/drawing/2014/main" id="{A455EEE6-FBE6-4581-4974-51E581E06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06679" y="1399760"/>
            <a:ext cx="5049078" cy="3786809"/>
          </a:xfrm>
          <a:prstGeom prst="rect">
            <a:avLst/>
          </a:prstGeom>
        </p:spPr>
      </p:pic>
      <p:pic>
        <p:nvPicPr>
          <p:cNvPr id="7" name="Picture 6" descr="A book with a design on it&#10;&#10;AI-generated content may be incorrect.">
            <a:extLst>
              <a:ext uri="{FF2B5EF4-FFF2-40B4-BE49-F238E27FC236}">
                <a16:creationId xmlns:a16="http://schemas.microsoft.com/office/drawing/2014/main" id="{FF09E85A-BD06-F901-9F73-4E1F80473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36322" y="1399756"/>
            <a:ext cx="5049080" cy="3786810"/>
          </a:xfrm>
          <a:prstGeom prst="rect">
            <a:avLst/>
          </a:prstGeom>
        </p:spPr>
      </p:pic>
      <p:pic>
        <p:nvPicPr>
          <p:cNvPr id="9" name="Picture 8" descr="A close-up of a drawing&#10;&#10;AI-generated content may be incorrect.">
            <a:extLst>
              <a:ext uri="{FF2B5EF4-FFF2-40B4-BE49-F238E27FC236}">
                <a16:creationId xmlns:a16="http://schemas.microsoft.com/office/drawing/2014/main" id="{B903C038-94CB-D697-1DC5-9FF42D1DA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479324" y="1399755"/>
            <a:ext cx="5049081" cy="378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7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696E1C-0037-97F4-C31C-63047DA17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978E07-699E-0FAF-9D0E-72D2AC90F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black gradient&#10;&#10;AI-generated content may be incorrect.">
            <a:extLst>
              <a:ext uri="{FF2B5EF4-FFF2-40B4-BE49-F238E27FC236}">
                <a16:creationId xmlns:a16="http://schemas.microsoft.com/office/drawing/2014/main" id="{213452E7-C35F-7D04-2A24-373D42D92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book cover with a picture of two people&#10;&#10;AI-generated content may be incorrect.">
            <a:extLst>
              <a:ext uri="{FF2B5EF4-FFF2-40B4-BE49-F238E27FC236}">
                <a16:creationId xmlns:a16="http://schemas.microsoft.com/office/drawing/2014/main" id="{6851E6F8-AD4B-459C-9BB3-0488F0B54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3289" y="854686"/>
            <a:ext cx="6858000" cy="5143500"/>
          </a:xfrm>
          <a:prstGeom prst="rect">
            <a:avLst/>
          </a:prstGeom>
        </p:spPr>
      </p:pic>
      <p:pic>
        <p:nvPicPr>
          <p:cNvPr id="6" name="Picture 5" descr="A book on a table&#10;&#10;AI-generated content may be incorrect.">
            <a:extLst>
              <a:ext uri="{FF2B5EF4-FFF2-40B4-BE49-F238E27FC236}">
                <a16:creationId xmlns:a16="http://schemas.microsoft.com/office/drawing/2014/main" id="{72367B4C-A4FC-DEB7-86FA-7E8DBB709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75699" y="855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4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73</Words>
  <Application>Microsoft Macintosh PowerPoint</Application>
  <PresentationFormat>Widescreen</PresentationFormat>
  <Paragraphs>23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Avenir Next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Smith, Jesse</dc:creator>
  <cp:lastModifiedBy>Smith, Jesse</cp:lastModifiedBy>
  <cp:revision>27</cp:revision>
  <dcterms:created xsi:type="dcterms:W3CDTF">2025-09-22T13:15:41Z</dcterms:created>
  <dcterms:modified xsi:type="dcterms:W3CDTF">2025-09-23T22:03:17Z</dcterms:modified>
</cp:coreProperties>
</file>