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5.jpg" ContentType="image/jpeg"/>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handoutMasterIdLst>
    <p:handoutMasterId r:id="rId44"/>
  </p:handoutMasterIdLst>
  <p:sldIdLst>
    <p:sldId id="267" r:id="rId5"/>
    <p:sldId id="549" r:id="rId6"/>
    <p:sldId id="546" r:id="rId7"/>
    <p:sldId id="547" r:id="rId8"/>
    <p:sldId id="548" r:id="rId9"/>
    <p:sldId id="550" r:id="rId10"/>
    <p:sldId id="545" r:id="rId11"/>
    <p:sldId id="265" r:id="rId12"/>
    <p:sldId id="266" r:id="rId13"/>
    <p:sldId id="539" r:id="rId14"/>
    <p:sldId id="272" r:id="rId15"/>
    <p:sldId id="264" r:id="rId16"/>
    <p:sldId id="268" r:id="rId17"/>
    <p:sldId id="273" r:id="rId18"/>
    <p:sldId id="540" r:id="rId19"/>
    <p:sldId id="269" r:id="rId20"/>
    <p:sldId id="274" r:id="rId21"/>
    <p:sldId id="556" r:id="rId22"/>
    <p:sldId id="557" r:id="rId23"/>
    <p:sldId id="275" r:id="rId24"/>
    <p:sldId id="541" r:id="rId25"/>
    <p:sldId id="277" r:id="rId26"/>
    <p:sldId id="278" r:id="rId27"/>
    <p:sldId id="284" r:id="rId28"/>
    <p:sldId id="555" r:id="rId29"/>
    <p:sldId id="528" r:id="rId30"/>
    <p:sldId id="516" r:id="rId31"/>
    <p:sldId id="517" r:id="rId32"/>
    <p:sldId id="518" r:id="rId33"/>
    <p:sldId id="551" r:id="rId34"/>
    <p:sldId id="552" r:id="rId35"/>
    <p:sldId id="553" r:id="rId36"/>
    <p:sldId id="554" r:id="rId37"/>
    <p:sldId id="505" r:id="rId38"/>
    <p:sldId id="285" r:id="rId39"/>
    <p:sldId id="544" r:id="rId40"/>
    <p:sldId id="537" r:id="rId41"/>
    <p:sldId id="535" r:id="rId42"/>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tts, Laurie CTR (Volpe)" initials="BLC(" lastIdx="10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647"/>
    <a:srgbClr val="0070BD"/>
    <a:srgbClr val="0071BC"/>
    <a:srgbClr val="EEB111"/>
    <a:srgbClr val="CCC2BD"/>
    <a:srgbClr val="4142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77656" autoAdjust="0"/>
  </p:normalViewPr>
  <p:slideViewPr>
    <p:cSldViewPr snapToGrid="0" snapToObjects="1">
      <p:cViewPr varScale="1">
        <p:scale>
          <a:sx n="66" d="100"/>
          <a:sy n="66" d="100"/>
        </p:scale>
        <p:origin x="691" y="62"/>
      </p:cViewPr>
      <p:guideLst/>
    </p:cSldViewPr>
  </p:slideViewPr>
  <p:notesTextViewPr>
    <p:cViewPr>
      <p:scale>
        <a:sx n="1" d="1"/>
        <a:sy n="1" d="1"/>
      </p:scale>
      <p:origin x="0" y="0"/>
    </p:cViewPr>
  </p:notesTextViewPr>
  <p:sorterViewPr>
    <p:cViewPr>
      <p:scale>
        <a:sx n="66" d="100"/>
        <a:sy n="66" d="100"/>
      </p:scale>
      <p:origin x="0" y="-3012"/>
    </p:cViewPr>
  </p:sorterViewPr>
  <p:notesViewPr>
    <p:cSldViewPr snapToGrid="0" snapToObjects="1">
      <p:cViewPr varScale="1">
        <p:scale>
          <a:sx n="116" d="100"/>
          <a:sy n="116" d="100"/>
        </p:scale>
        <p:origin x="283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1303C0-2504-5A48-9703-2162AA052A9F}"/>
              </a:ext>
            </a:extLst>
          </p:cNvPr>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773087-9CBE-C24C-901D-36586F818223}"/>
              </a:ext>
            </a:extLst>
          </p:cNvPr>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fld id="{D199BED8-86EC-3C4D-B8E4-7F50E5F44F9D}" type="datetimeFigureOut">
              <a:rPr lang="en-US" smtClean="0"/>
              <a:t>2/9/2022</a:t>
            </a:fld>
            <a:endParaRPr lang="en-US" dirty="0"/>
          </a:p>
        </p:txBody>
      </p:sp>
      <p:sp>
        <p:nvSpPr>
          <p:cNvPr id="4" name="Footer Placeholder 3">
            <a:extLst>
              <a:ext uri="{FF2B5EF4-FFF2-40B4-BE49-F238E27FC236}">
                <a16:creationId xmlns:a16="http://schemas.microsoft.com/office/drawing/2014/main" id="{B159616E-D9C7-5F4E-A394-72B4524D0022}"/>
              </a:ext>
            </a:extLst>
          </p:cNvPr>
          <p:cNvSpPr>
            <a:spLocks noGrp="1"/>
          </p:cNvSpPr>
          <p:nvPr>
            <p:ph type="ftr" sz="quarter" idx="2"/>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A5F57F0-6EC4-6F49-AE46-06284558DA6D}"/>
              </a:ext>
            </a:extLst>
          </p:cNvPr>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D6335A4B-207B-F34E-91F2-6377A0B22C18}" type="slidenum">
              <a:rPr lang="en-US" smtClean="0"/>
              <a:t>‹#›</a:t>
            </a:fld>
            <a:endParaRPr lang="en-US" dirty="0"/>
          </a:p>
        </p:txBody>
      </p:sp>
    </p:spTree>
    <p:extLst>
      <p:ext uri="{BB962C8B-B14F-4D97-AF65-F5344CB8AC3E}">
        <p14:creationId xmlns:p14="http://schemas.microsoft.com/office/powerpoint/2010/main" val="2975739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BE7600C0-C7AF-9145-9EB7-6A71D282FB00}" type="datetimeFigureOut">
              <a:rPr lang="en-US" smtClean="0"/>
              <a:t>2/9/2022</a:t>
            </a:fld>
            <a:endParaRPr lang="en-US" dirty="0"/>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98FA19A1-701E-9447-83D6-E655EF807974}" type="slidenum">
              <a:rPr lang="en-US" smtClean="0"/>
              <a:t>‹#›</a:t>
            </a:fld>
            <a:endParaRPr lang="en-US" dirty="0"/>
          </a:p>
        </p:txBody>
      </p:sp>
    </p:spTree>
    <p:extLst>
      <p:ext uri="{BB962C8B-B14F-4D97-AF65-F5344CB8AC3E}">
        <p14:creationId xmlns:p14="http://schemas.microsoft.com/office/powerpoint/2010/main" val="291194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1</a:t>
            </a:fld>
            <a:endParaRPr lang="en-US" dirty="0"/>
          </a:p>
        </p:txBody>
      </p:sp>
    </p:spTree>
    <p:extLst>
      <p:ext uri="{BB962C8B-B14F-4D97-AF65-F5344CB8AC3E}">
        <p14:creationId xmlns:p14="http://schemas.microsoft.com/office/powerpoint/2010/main" val="1708946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11</a:t>
            </a:fld>
            <a:endParaRPr lang="en-US" dirty="0"/>
          </a:p>
        </p:txBody>
      </p:sp>
    </p:spTree>
    <p:extLst>
      <p:ext uri="{BB962C8B-B14F-4D97-AF65-F5344CB8AC3E}">
        <p14:creationId xmlns:p14="http://schemas.microsoft.com/office/powerpoint/2010/main" val="722166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12</a:t>
            </a:fld>
            <a:endParaRPr lang="en-US" dirty="0"/>
          </a:p>
        </p:txBody>
      </p:sp>
    </p:spTree>
    <p:extLst>
      <p:ext uri="{BB962C8B-B14F-4D97-AF65-F5344CB8AC3E}">
        <p14:creationId xmlns:p14="http://schemas.microsoft.com/office/powerpoint/2010/main" val="1836394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13</a:t>
            </a:fld>
            <a:endParaRPr lang="en-US" dirty="0"/>
          </a:p>
        </p:txBody>
      </p:sp>
    </p:spTree>
    <p:extLst>
      <p:ext uri="{BB962C8B-B14F-4D97-AF65-F5344CB8AC3E}">
        <p14:creationId xmlns:p14="http://schemas.microsoft.com/office/powerpoint/2010/main" val="1236486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14</a:t>
            </a:fld>
            <a:endParaRPr lang="en-US" dirty="0"/>
          </a:p>
        </p:txBody>
      </p:sp>
    </p:spTree>
    <p:extLst>
      <p:ext uri="{BB962C8B-B14F-4D97-AF65-F5344CB8AC3E}">
        <p14:creationId xmlns:p14="http://schemas.microsoft.com/office/powerpoint/2010/main" val="3742852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15</a:t>
            </a:fld>
            <a:endParaRPr lang="en-US" dirty="0"/>
          </a:p>
        </p:txBody>
      </p:sp>
    </p:spTree>
    <p:extLst>
      <p:ext uri="{BB962C8B-B14F-4D97-AF65-F5344CB8AC3E}">
        <p14:creationId xmlns:p14="http://schemas.microsoft.com/office/powerpoint/2010/main" val="800786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16</a:t>
            </a:fld>
            <a:endParaRPr lang="en-US" dirty="0"/>
          </a:p>
        </p:txBody>
      </p:sp>
    </p:spTree>
    <p:extLst>
      <p:ext uri="{BB962C8B-B14F-4D97-AF65-F5344CB8AC3E}">
        <p14:creationId xmlns:p14="http://schemas.microsoft.com/office/powerpoint/2010/main" val="2993682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17</a:t>
            </a:fld>
            <a:endParaRPr lang="en-US" dirty="0"/>
          </a:p>
        </p:txBody>
      </p:sp>
    </p:spTree>
    <p:extLst>
      <p:ext uri="{BB962C8B-B14F-4D97-AF65-F5344CB8AC3E}">
        <p14:creationId xmlns:p14="http://schemas.microsoft.com/office/powerpoint/2010/main" val="1587376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18</a:t>
            </a:fld>
            <a:endParaRPr lang="en-US" dirty="0"/>
          </a:p>
        </p:txBody>
      </p:sp>
    </p:spTree>
    <p:extLst>
      <p:ext uri="{BB962C8B-B14F-4D97-AF65-F5344CB8AC3E}">
        <p14:creationId xmlns:p14="http://schemas.microsoft.com/office/powerpoint/2010/main" val="2315454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19</a:t>
            </a:fld>
            <a:endParaRPr lang="en-US" dirty="0"/>
          </a:p>
        </p:txBody>
      </p:sp>
    </p:spTree>
    <p:extLst>
      <p:ext uri="{BB962C8B-B14F-4D97-AF65-F5344CB8AC3E}">
        <p14:creationId xmlns:p14="http://schemas.microsoft.com/office/powerpoint/2010/main" val="3281580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20</a:t>
            </a:fld>
            <a:endParaRPr lang="en-US" dirty="0"/>
          </a:p>
        </p:txBody>
      </p:sp>
    </p:spTree>
    <p:extLst>
      <p:ext uri="{BB962C8B-B14F-4D97-AF65-F5344CB8AC3E}">
        <p14:creationId xmlns:p14="http://schemas.microsoft.com/office/powerpoint/2010/main" val="1340260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FA19A1-701E-9447-83D6-E655EF8079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60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21</a:t>
            </a:fld>
            <a:endParaRPr lang="en-US" dirty="0"/>
          </a:p>
        </p:txBody>
      </p:sp>
    </p:spTree>
    <p:extLst>
      <p:ext uri="{BB962C8B-B14F-4D97-AF65-F5344CB8AC3E}">
        <p14:creationId xmlns:p14="http://schemas.microsoft.com/office/powerpoint/2010/main" val="46823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22</a:t>
            </a:fld>
            <a:endParaRPr lang="en-US" dirty="0"/>
          </a:p>
        </p:txBody>
      </p:sp>
    </p:spTree>
    <p:extLst>
      <p:ext uri="{BB962C8B-B14F-4D97-AF65-F5344CB8AC3E}">
        <p14:creationId xmlns:p14="http://schemas.microsoft.com/office/powerpoint/2010/main" val="552354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23</a:t>
            </a:fld>
            <a:endParaRPr lang="en-US" dirty="0"/>
          </a:p>
        </p:txBody>
      </p:sp>
    </p:spTree>
    <p:extLst>
      <p:ext uri="{BB962C8B-B14F-4D97-AF65-F5344CB8AC3E}">
        <p14:creationId xmlns:p14="http://schemas.microsoft.com/office/powerpoint/2010/main" val="1209202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24</a:t>
            </a:fld>
            <a:endParaRPr lang="en-US" dirty="0"/>
          </a:p>
        </p:txBody>
      </p:sp>
    </p:spTree>
    <p:extLst>
      <p:ext uri="{BB962C8B-B14F-4D97-AF65-F5344CB8AC3E}">
        <p14:creationId xmlns:p14="http://schemas.microsoft.com/office/powerpoint/2010/main" val="3542865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25</a:t>
            </a:fld>
            <a:endParaRPr lang="en-US" dirty="0"/>
          </a:p>
        </p:txBody>
      </p:sp>
    </p:spTree>
    <p:extLst>
      <p:ext uri="{BB962C8B-B14F-4D97-AF65-F5344CB8AC3E}">
        <p14:creationId xmlns:p14="http://schemas.microsoft.com/office/powerpoint/2010/main" val="2401918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26</a:t>
            </a:fld>
            <a:endParaRPr lang="en-US" dirty="0"/>
          </a:p>
        </p:txBody>
      </p:sp>
    </p:spTree>
    <p:extLst>
      <p:ext uri="{BB962C8B-B14F-4D97-AF65-F5344CB8AC3E}">
        <p14:creationId xmlns:p14="http://schemas.microsoft.com/office/powerpoint/2010/main" val="224775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27</a:t>
            </a:fld>
            <a:endParaRPr lang="en-US" dirty="0"/>
          </a:p>
        </p:txBody>
      </p:sp>
    </p:spTree>
    <p:extLst>
      <p:ext uri="{BB962C8B-B14F-4D97-AF65-F5344CB8AC3E}">
        <p14:creationId xmlns:p14="http://schemas.microsoft.com/office/powerpoint/2010/main" val="3494903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28</a:t>
            </a:fld>
            <a:endParaRPr lang="en-US" dirty="0"/>
          </a:p>
        </p:txBody>
      </p:sp>
    </p:spTree>
    <p:extLst>
      <p:ext uri="{BB962C8B-B14F-4D97-AF65-F5344CB8AC3E}">
        <p14:creationId xmlns:p14="http://schemas.microsoft.com/office/powerpoint/2010/main" val="1051212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29</a:t>
            </a:fld>
            <a:endParaRPr lang="en-US" dirty="0"/>
          </a:p>
        </p:txBody>
      </p:sp>
    </p:spTree>
    <p:extLst>
      <p:ext uri="{BB962C8B-B14F-4D97-AF65-F5344CB8AC3E}">
        <p14:creationId xmlns:p14="http://schemas.microsoft.com/office/powerpoint/2010/main" val="1177140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30</a:t>
            </a:fld>
            <a:endParaRPr lang="en-US" dirty="0"/>
          </a:p>
        </p:txBody>
      </p:sp>
    </p:spTree>
    <p:extLst>
      <p:ext uri="{BB962C8B-B14F-4D97-AF65-F5344CB8AC3E}">
        <p14:creationId xmlns:p14="http://schemas.microsoft.com/office/powerpoint/2010/main" val="341253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FA19A1-701E-9447-83D6-E655EF8079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75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31</a:t>
            </a:fld>
            <a:endParaRPr lang="en-US" dirty="0"/>
          </a:p>
        </p:txBody>
      </p:sp>
    </p:spTree>
    <p:extLst>
      <p:ext uri="{BB962C8B-B14F-4D97-AF65-F5344CB8AC3E}">
        <p14:creationId xmlns:p14="http://schemas.microsoft.com/office/powerpoint/2010/main" val="1203339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32</a:t>
            </a:fld>
            <a:endParaRPr lang="en-US" dirty="0"/>
          </a:p>
        </p:txBody>
      </p:sp>
    </p:spTree>
    <p:extLst>
      <p:ext uri="{BB962C8B-B14F-4D97-AF65-F5344CB8AC3E}">
        <p14:creationId xmlns:p14="http://schemas.microsoft.com/office/powerpoint/2010/main" val="1814319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33</a:t>
            </a:fld>
            <a:endParaRPr lang="en-US" dirty="0"/>
          </a:p>
        </p:txBody>
      </p:sp>
    </p:spTree>
    <p:extLst>
      <p:ext uri="{BB962C8B-B14F-4D97-AF65-F5344CB8AC3E}">
        <p14:creationId xmlns:p14="http://schemas.microsoft.com/office/powerpoint/2010/main" val="619368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34</a:t>
            </a:fld>
            <a:endParaRPr lang="en-US" dirty="0"/>
          </a:p>
        </p:txBody>
      </p:sp>
    </p:spTree>
    <p:extLst>
      <p:ext uri="{BB962C8B-B14F-4D97-AF65-F5344CB8AC3E}">
        <p14:creationId xmlns:p14="http://schemas.microsoft.com/office/powerpoint/2010/main" val="4163828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35</a:t>
            </a:fld>
            <a:endParaRPr lang="en-US" dirty="0"/>
          </a:p>
        </p:txBody>
      </p:sp>
    </p:spTree>
    <p:extLst>
      <p:ext uri="{BB962C8B-B14F-4D97-AF65-F5344CB8AC3E}">
        <p14:creationId xmlns:p14="http://schemas.microsoft.com/office/powerpoint/2010/main" val="2754555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36</a:t>
            </a:fld>
            <a:endParaRPr lang="en-US" dirty="0"/>
          </a:p>
        </p:txBody>
      </p:sp>
    </p:spTree>
    <p:extLst>
      <p:ext uri="{BB962C8B-B14F-4D97-AF65-F5344CB8AC3E}">
        <p14:creationId xmlns:p14="http://schemas.microsoft.com/office/powerpoint/2010/main" val="1805069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37</a:t>
            </a:fld>
            <a:endParaRPr lang="en-US" dirty="0"/>
          </a:p>
        </p:txBody>
      </p:sp>
    </p:spTree>
    <p:extLst>
      <p:ext uri="{BB962C8B-B14F-4D97-AF65-F5344CB8AC3E}">
        <p14:creationId xmlns:p14="http://schemas.microsoft.com/office/powerpoint/2010/main" val="410722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38</a:t>
            </a:fld>
            <a:endParaRPr lang="en-US" dirty="0"/>
          </a:p>
        </p:txBody>
      </p:sp>
    </p:spTree>
    <p:extLst>
      <p:ext uri="{BB962C8B-B14F-4D97-AF65-F5344CB8AC3E}">
        <p14:creationId xmlns:p14="http://schemas.microsoft.com/office/powerpoint/2010/main" val="125362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FA19A1-701E-9447-83D6-E655EF8079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60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5</a:t>
            </a:fld>
            <a:endParaRPr lang="en-US" dirty="0"/>
          </a:p>
        </p:txBody>
      </p:sp>
    </p:spTree>
    <p:extLst>
      <p:ext uri="{BB962C8B-B14F-4D97-AF65-F5344CB8AC3E}">
        <p14:creationId xmlns:p14="http://schemas.microsoft.com/office/powerpoint/2010/main" val="30740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7</a:t>
            </a:fld>
            <a:endParaRPr lang="en-US" dirty="0"/>
          </a:p>
        </p:txBody>
      </p:sp>
    </p:spTree>
    <p:extLst>
      <p:ext uri="{BB962C8B-B14F-4D97-AF65-F5344CB8AC3E}">
        <p14:creationId xmlns:p14="http://schemas.microsoft.com/office/powerpoint/2010/main" val="228278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8</a:t>
            </a:fld>
            <a:endParaRPr lang="en-US" dirty="0"/>
          </a:p>
        </p:txBody>
      </p:sp>
    </p:spTree>
    <p:extLst>
      <p:ext uri="{BB962C8B-B14F-4D97-AF65-F5344CB8AC3E}">
        <p14:creationId xmlns:p14="http://schemas.microsoft.com/office/powerpoint/2010/main" val="400367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9</a:t>
            </a:fld>
            <a:endParaRPr lang="en-US" dirty="0"/>
          </a:p>
        </p:txBody>
      </p:sp>
    </p:spTree>
    <p:extLst>
      <p:ext uri="{BB962C8B-B14F-4D97-AF65-F5344CB8AC3E}">
        <p14:creationId xmlns:p14="http://schemas.microsoft.com/office/powerpoint/2010/main" val="664964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10</a:t>
            </a:fld>
            <a:endParaRPr lang="en-US" dirty="0"/>
          </a:p>
        </p:txBody>
      </p:sp>
    </p:spTree>
    <p:extLst>
      <p:ext uri="{BB962C8B-B14F-4D97-AF65-F5344CB8AC3E}">
        <p14:creationId xmlns:p14="http://schemas.microsoft.com/office/powerpoint/2010/main" val="131243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A38438-2038-FF43-8270-6F0682C6A54D}"/>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4AD47426-34F1-6C44-A2B8-2ADB550013BB}"/>
              </a:ext>
            </a:extLst>
          </p:cNvPr>
          <p:cNvSpPr/>
          <p:nvPr userDrawn="1"/>
        </p:nvSpPr>
        <p:spPr>
          <a:xfrm>
            <a:off x="9294349" y="4342133"/>
            <a:ext cx="2452172"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E09AEF6-CCC6-B04A-AB3D-687D141D6557}"/>
              </a:ext>
            </a:extLst>
          </p:cNvPr>
          <p:cNvSpPr/>
          <p:nvPr userDrawn="1"/>
        </p:nvSpPr>
        <p:spPr>
          <a:xfrm>
            <a:off x="4347509" y="1923380"/>
            <a:ext cx="2104087" cy="5665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6747A3-D9BF-BE41-A6F3-0B4C98C37CA3}"/>
              </a:ext>
            </a:extLst>
          </p:cNvPr>
          <p:cNvSpPr/>
          <p:nvPr userDrawn="1"/>
        </p:nvSpPr>
        <p:spPr>
          <a:xfrm>
            <a:off x="10430111" y="1923380"/>
            <a:ext cx="1316410" cy="2280897"/>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1E20306-C0BA-E443-955B-BB9B17B8D8C8}"/>
              </a:ext>
            </a:extLst>
          </p:cNvPr>
          <p:cNvSpPr/>
          <p:nvPr userDrawn="1"/>
        </p:nvSpPr>
        <p:spPr>
          <a:xfrm>
            <a:off x="7843414" y="4342133"/>
            <a:ext cx="1316410"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BC12743-372D-A148-B43A-A7F9E1D7C877}"/>
              </a:ext>
            </a:extLst>
          </p:cNvPr>
          <p:cNvSpPr/>
          <p:nvPr userDrawn="1"/>
        </p:nvSpPr>
        <p:spPr>
          <a:xfrm>
            <a:off x="503518" y="6029402"/>
            <a:ext cx="2263653"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B0F560C-E31C-3443-8B90-36738B0BA6C2}"/>
              </a:ext>
            </a:extLst>
          </p:cNvPr>
          <p:cNvSpPr/>
          <p:nvPr userDrawn="1"/>
        </p:nvSpPr>
        <p:spPr>
          <a:xfrm>
            <a:off x="503518" y="4342132"/>
            <a:ext cx="2263653"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5EC213E-C19C-8F47-88F1-6CF223E33B59}"/>
              </a:ext>
            </a:extLst>
          </p:cNvPr>
          <p:cNvSpPr/>
          <p:nvPr userDrawn="1"/>
        </p:nvSpPr>
        <p:spPr>
          <a:xfrm>
            <a:off x="4347509" y="2627788"/>
            <a:ext cx="2104087" cy="1576485"/>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04624FC3-24CC-2F4C-8C81-F057B4FA444F}"/>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379388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all Out Divider ">
    <p:spTree>
      <p:nvGrpSpPr>
        <p:cNvPr id="1" name=""/>
        <p:cNvGrpSpPr/>
        <p:nvPr/>
      </p:nvGrpSpPr>
      <p:grpSpPr>
        <a:xfrm>
          <a:off x="0" y="0"/>
          <a:ext cx="0" cy="0"/>
          <a:chOff x="0" y="0"/>
          <a:chExt cx="0" cy="0"/>
        </a:xfrm>
      </p:grpSpPr>
      <p:sp>
        <p:nvSpPr>
          <p:cNvPr id="9" name="Rectangle 8"/>
          <p:cNvSpPr/>
          <p:nvPr userDrawn="1"/>
        </p:nvSpPr>
        <p:spPr>
          <a:xfrm>
            <a:off x="0" y="0"/>
            <a:ext cx="12192000" cy="6415049"/>
          </a:xfrm>
          <a:prstGeom prst="rect">
            <a:avLst/>
          </a:prstGeom>
          <a:solidFill>
            <a:srgbClr val="001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0999" y="3364890"/>
            <a:ext cx="11546875" cy="761747"/>
          </a:xfrm>
        </p:spPr>
        <p:txBody>
          <a:bodyPr anchor="t" anchorCtr="0"/>
          <a:lstStyle>
            <a:lvl1pPr algn="ctr">
              <a:lnSpc>
                <a:spcPct val="90000"/>
              </a:lnSpc>
              <a:defRPr sz="5500" spc="-150" baseline="0">
                <a:solidFill>
                  <a:srgbClr val="FBB333"/>
                </a:solidFill>
              </a:defRPr>
            </a:lvl1pPr>
          </a:lstStyle>
          <a:p>
            <a:r>
              <a:rPr lang="en-US" dirty="0"/>
              <a:t>Click to add text</a:t>
            </a:r>
          </a:p>
        </p:txBody>
      </p:sp>
      <p:sp>
        <p:nvSpPr>
          <p:cNvPr id="6"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148846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8">
            <a:extLst>
              <a:ext uri="{FF2B5EF4-FFF2-40B4-BE49-F238E27FC236}">
                <a16:creationId xmlns:a16="http://schemas.microsoft.com/office/drawing/2014/main" id="{BB05AF72-2623-FD46-B079-6576912A3F5E}"/>
              </a:ext>
            </a:extLst>
          </p:cNvPr>
          <p:cNvSpPr>
            <a:spLocks noGrp="1"/>
          </p:cNvSpPr>
          <p:nvPr>
            <p:ph type="pic" sz="quarter" idx="10"/>
          </p:nvPr>
        </p:nvSpPr>
        <p:spPr>
          <a:xfrm>
            <a:off x="503238" y="1923696"/>
            <a:ext cx="3709987" cy="2281238"/>
          </a:xfrm>
          <a:solidFill>
            <a:schemeClr val="bg1">
              <a:alpha val="50000"/>
            </a:schemeClr>
          </a:solidFill>
        </p:spPr>
        <p:txBody>
          <a:bodyPr>
            <a:normAutofit/>
          </a:bodyPr>
          <a:lstStyle>
            <a:lvl1pPr marL="0" indent="0">
              <a:buNone/>
              <a:defRPr sz="1500">
                <a:solidFill>
                  <a:schemeClr val="bg1"/>
                </a:solidFill>
              </a:defRPr>
            </a:lvl1pPr>
          </a:lstStyle>
          <a:p>
            <a:r>
              <a:rPr lang="en-US" dirty="0"/>
              <a:t>Click icon to add picture</a:t>
            </a:r>
          </a:p>
        </p:txBody>
      </p:sp>
      <p:sp>
        <p:nvSpPr>
          <p:cNvPr id="20" name="Picture Placeholder 18">
            <a:extLst>
              <a:ext uri="{FF2B5EF4-FFF2-40B4-BE49-F238E27FC236}">
                <a16:creationId xmlns:a16="http://schemas.microsoft.com/office/drawing/2014/main" id="{83274518-1C46-0E40-82ED-079802A2D970}"/>
              </a:ext>
            </a:extLst>
          </p:cNvPr>
          <p:cNvSpPr>
            <a:spLocks noGrp="1"/>
          </p:cNvSpPr>
          <p:nvPr>
            <p:ph type="pic" sz="quarter" idx="11"/>
          </p:nvPr>
        </p:nvSpPr>
        <p:spPr>
          <a:xfrm>
            <a:off x="6585604" y="1923696"/>
            <a:ext cx="3709987" cy="2281238"/>
          </a:xfrm>
          <a:solidFill>
            <a:schemeClr val="bg1">
              <a:alpha val="50000"/>
            </a:schemeClr>
          </a:solidFill>
        </p:spPr>
        <p:txBody>
          <a:bodyPr>
            <a:normAutofit/>
          </a:bodyPr>
          <a:lstStyle>
            <a:lvl1pPr marL="0" indent="0">
              <a:buNone/>
              <a:defRPr sz="1500">
                <a:solidFill>
                  <a:schemeClr val="bg1"/>
                </a:solidFill>
              </a:defRPr>
            </a:lvl1pPr>
          </a:lstStyle>
          <a:p>
            <a:r>
              <a:rPr lang="en-US" dirty="0"/>
              <a:t>Click icon to add picture</a:t>
            </a:r>
          </a:p>
        </p:txBody>
      </p:sp>
      <p:sp>
        <p:nvSpPr>
          <p:cNvPr id="21" name="Picture Placeholder 18">
            <a:extLst>
              <a:ext uri="{FF2B5EF4-FFF2-40B4-BE49-F238E27FC236}">
                <a16:creationId xmlns:a16="http://schemas.microsoft.com/office/drawing/2014/main" id="{48F0348D-0198-2446-B87F-B8C389E09EB8}"/>
              </a:ext>
            </a:extLst>
          </p:cNvPr>
          <p:cNvSpPr>
            <a:spLocks noGrp="1"/>
          </p:cNvSpPr>
          <p:nvPr>
            <p:ph type="pic" sz="quarter" idx="12"/>
          </p:nvPr>
        </p:nvSpPr>
        <p:spPr>
          <a:xfrm>
            <a:off x="2908300" y="4342134"/>
            <a:ext cx="4800600" cy="2056601"/>
          </a:xfrm>
          <a:solidFill>
            <a:schemeClr val="bg1">
              <a:alpha val="50000"/>
            </a:schemeClr>
          </a:solidFill>
        </p:spPr>
        <p:txBody>
          <a:bodyPr>
            <a:normAutofit/>
          </a:bodyPr>
          <a:lstStyle>
            <a:lvl1pPr marL="0" indent="0">
              <a:buNone/>
              <a:defRPr sz="15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56A38438-2038-FF43-8270-6F0682C6A54D}"/>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4AD47426-34F1-6C44-A2B8-2ADB550013BB}"/>
              </a:ext>
            </a:extLst>
          </p:cNvPr>
          <p:cNvSpPr/>
          <p:nvPr userDrawn="1"/>
        </p:nvSpPr>
        <p:spPr>
          <a:xfrm>
            <a:off x="9294349" y="4342133"/>
            <a:ext cx="2452172"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E09AEF6-CCC6-B04A-AB3D-687D141D6557}"/>
              </a:ext>
            </a:extLst>
          </p:cNvPr>
          <p:cNvSpPr/>
          <p:nvPr userDrawn="1"/>
        </p:nvSpPr>
        <p:spPr>
          <a:xfrm>
            <a:off x="4347509" y="1923380"/>
            <a:ext cx="2104087" cy="5665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6747A3-D9BF-BE41-A6F3-0B4C98C37CA3}"/>
              </a:ext>
            </a:extLst>
          </p:cNvPr>
          <p:cNvSpPr/>
          <p:nvPr userDrawn="1"/>
        </p:nvSpPr>
        <p:spPr>
          <a:xfrm>
            <a:off x="10430111" y="1923380"/>
            <a:ext cx="1316410" cy="2280897"/>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1E20306-C0BA-E443-955B-BB9B17B8D8C8}"/>
              </a:ext>
            </a:extLst>
          </p:cNvPr>
          <p:cNvSpPr/>
          <p:nvPr userDrawn="1"/>
        </p:nvSpPr>
        <p:spPr>
          <a:xfrm>
            <a:off x="7843414" y="4342133"/>
            <a:ext cx="1316410"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BC12743-372D-A148-B43A-A7F9E1D7C877}"/>
              </a:ext>
            </a:extLst>
          </p:cNvPr>
          <p:cNvSpPr/>
          <p:nvPr userDrawn="1"/>
        </p:nvSpPr>
        <p:spPr>
          <a:xfrm>
            <a:off x="503518" y="6029402"/>
            <a:ext cx="2263653"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B0F560C-E31C-3443-8B90-36738B0BA6C2}"/>
              </a:ext>
            </a:extLst>
          </p:cNvPr>
          <p:cNvSpPr/>
          <p:nvPr userDrawn="1"/>
        </p:nvSpPr>
        <p:spPr>
          <a:xfrm>
            <a:off x="503518" y="4342132"/>
            <a:ext cx="2263653"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5EC213E-C19C-8F47-88F1-6CF223E33B59}"/>
              </a:ext>
            </a:extLst>
          </p:cNvPr>
          <p:cNvSpPr/>
          <p:nvPr userDrawn="1"/>
        </p:nvSpPr>
        <p:spPr>
          <a:xfrm>
            <a:off x="4347509" y="2627788"/>
            <a:ext cx="2104087" cy="1576485"/>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F0FF618C-3831-1843-B30D-42439E748399}"/>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191748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FE557C6-8DD7-2C4F-854D-1760DF9A01B5}"/>
              </a:ext>
            </a:extLst>
          </p:cNvPr>
          <p:cNvSpPr/>
          <p:nvPr userDrawn="1"/>
        </p:nvSpPr>
        <p:spPr>
          <a:xfrm>
            <a:off x="503518" y="6028609"/>
            <a:ext cx="9864870"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E71DB8-632E-7646-B73E-616A180F179C}"/>
              </a:ext>
            </a:extLst>
          </p:cNvPr>
          <p:cNvSpPr/>
          <p:nvPr userDrawn="1"/>
        </p:nvSpPr>
        <p:spPr>
          <a:xfrm>
            <a:off x="7076695" y="3676495"/>
            <a:ext cx="1231651" cy="2205633"/>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5A9EAAA-8233-3D41-844C-26AF4049C66F}"/>
              </a:ext>
            </a:extLst>
          </p:cNvPr>
          <p:cNvSpPr/>
          <p:nvPr userDrawn="1"/>
        </p:nvSpPr>
        <p:spPr>
          <a:xfrm>
            <a:off x="10514869" y="6028609"/>
            <a:ext cx="1231651" cy="369333"/>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D710E4C-83C5-D544-B232-2670414BB221}"/>
              </a:ext>
            </a:extLst>
          </p:cNvPr>
          <p:cNvSpPr/>
          <p:nvPr userDrawn="1"/>
        </p:nvSpPr>
        <p:spPr>
          <a:xfrm>
            <a:off x="10514869" y="1922242"/>
            <a:ext cx="1231651" cy="1607771"/>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74609032-199C-CB46-9309-EB91E16A8E31}"/>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endParaRPr lang="en-US" dirty="0"/>
          </a:p>
        </p:txBody>
      </p:sp>
      <p:pic>
        <p:nvPicPr>
          <p:cNvPr id="36" name="Picture 35">
            <a:extLst>
              <a:ext uri="{FF2B5EF4-FFF2-40B4-BE49-F238E27FC236}">
                <a16:creationId xmlns:a16="http://schemas.microsoft.com/office/drawing/2014/main" id="{5357B030-D50B-324B-AC3F-6BB35765A36A}"/>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110971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944AF01-5609-054F-86C2-1AF5C6DE62F5}"/>
              </a:ext>
            </a:extLst>
          </p:cNvPr>
          <p:cNvSpPr/>
          <p:nvPr userDrawn="1"/>
        </p:nvSpPr>
        <p:spPr>
          <a:xfrm>
            <a:off x="9294349" y="4341340"/>
            <a:ext cx="2452172"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ED69B96-3D96-1C43-BEE0-B647C011E198}"/>
              </a:ext>
            </a:extLst>
          </p:cNvPr>
          <p:cNvSpPr/>
          <p:nvPr userDrawn="1"/>
        </p:nvSpPr>
        <p:spPr>
          <a:xfrm>
            <a:off x="4347509" y="1922587"/>
            <a:ext cx="2104087" cy="566553"/>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16546AC-1FCA-9E49-BE6A-807D789E431E}"/>
              </a:ext>
            </a:extLst>
          </p:cNvPr>
          <p:cNvSpPr/>
          <p:nvPr userDrawn="1"/>
        </p:nvSpPr>
        <p:spPr>
          <a:xfrm>
            <a:off x="10430111" y="1922587"/>
            <a:ext cx="1316410" cy="22808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2094401-3E16-B340-ABDF-242EB23F300F}"/>
              </a:ext>
            </a:extLst>
          </p:cNvPr>
          <p:cNvSpPr/>
          <p:nvPr userDrawn="1"/>
        </p:nvSpPr>
        <p:spPr>
          <a:xfrm>
            <a:off x="7843414" y="4341340"/>
            <a:ext cx="1316410" cy="2056602"/>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711218E-FE14-AF4D-B85C-678957A1A1C9}"/>
              </a:ext>
            </a:extLst>
          </p:cNvPr>
          <p:cNvSpPr/>
          <p:nvPr userDrawn="1"/>
        </p:nvSpPr>
        <p:spPr>
          <a:xfrm>
            <a:off x="503518" y="6028609"/>
            <a:ext cx="2257060" cy="369333"/>
          </a:xfrm>
          <a:prstGeom prst="rect">
            <a:avLst/>
          </a:prstGeom>
          <a:solidFill>
            <a:srgbClr val="CCC2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1C935A54-E555-FA4E-9A86-CFF14BC8C322}"/>
              </a:ext>
            </a:extLst>
          </p:cNvPr>
          <p:cNvSpPr/>
          <p:nvPr userDrawn="1"/>
        </p:nvSpPr>
        <p:spPr>
          <a:xfrm>
            <a:off x="503518" y="4341339"/>
            <a:ext cx="2257060"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B88394D-02A8-CA4F-A74F-3E0484A7F85D}"/>
              </a:ext>
            </a:extLst>
          </p:cNvPr>
          <p:cNvSpPr/>
          <p:nvPr userDrawn="1"/>
        </p:nvSpPr>
        <p:spPr>
          <a:xfrm>
            <a:off x="4347509" y="2626995"/>
            <a:ext cx="2104087" cy="1576485"/>
          </a:xfrm>
          <a:prstGeom prst="rect">
            <a:avLst/>
          </a:prstGeom>
          <a:solidFill>
            <a:srgbClr val="CCC2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19A80B0-F98D-464B-A4EB-DAAC9960003F}"/>
              </a:ext>
            </a:extLst>
          </p:cNvPr>
          <p:cNvSpPr/>
          <p:nvPr userDrawn="1"/>
        </p:nvSpPr>
        <p:spPr>
          <a:xfrm>
            <a:off x="503518" y="1922587"/>
            <a:ext cx="3709667" cy="2280893"/>
          </a:xfrm>
          <a:prstGeom prst="rect">
            <a:avLst/>
          </a:prstGeom>
          <a:solidFill>
            <a:srgbClr val="007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B62471D-512A-5D4E-AD63-EB9344E14C85}"/>
              </a:ext>
            </a:extLst>
          </p:cNvPr>
          <p:cNvSpPr/>
          <p:nvPr userDrawn="1"/>
        </p:nvSpPr>
        <p:spPr>
          <a:xfrm>
            <a:off x="2895103" y="4341340"/>
            <a:ext cx="4813786"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B54656B-682A-AA4B-8564-1F1E1F470137}"/>
              </a:ext>
            </a:extLst>
          </p:cNvPr>
          <p:cNvSpPr/>
          <p:nvPr userDrawn="1"/>
        </p:nvSpPr>
        <p:spPr>
          <a:xfrm>
            <a:off x="6585920" y="1922587"/>
            <a:ext cx="3709666" cy="2280897"/>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itle 1">
            <a:extLst>
              <a:ext uri="{FF2B5EF4-FFF2-40B4-BE49-F238E27FC236}">
                <a16:creationId xmlns:a16="http://schemas.microsoft.com/office/drawing/2014/main" id="{53F1C271-55F1-3343-9489-2B466A4B78A5}"/>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endParaRPr lang="en-US" dirty="0"/>
          </a:p>
        </p:txBody>
      </p:sp>
      <p:pic>
        <p:nvPicPr>
          <p:cNvPr id="36" name="Picture 35">
            <a:extLst>
              <a:ext uri="{FF2B5EF4-FFF2-40B4-BE49-F238E27FC236}">
                <a16:creationId xmlns:a16="http://schemas.microsoft.com/office/drawing/2014/main" id="{096CB739-4F2E-EB40-9AB4-A2B68802E83F}"/>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382101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06BE4F-DDDA-1741-B14E-CA96327C60F4}"/>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7D2E27F-B556-7A4D-958E-669FF0493EEE}"/>
              </a:ext>
            </a:extLst>
          </p:cNvPr>
          <p:cNvPicPr>
            <a:picLocks noChangeAspect="1"/>
          </p:cNvPicPr>
          <p:nvPr userDrawn="1"/>
        </p:nvPicPr>
        <p:blipFill>
          <a:blip r:embed="rId2"/>
          <a:stretch>
            <a:fillRect/>
          </a:stretch>
        </p:blipFill>
        <p:spPr>
          <a:xfrm>
            <a:off x="9746028" y="6027714"/>
            <a:ext cx="2001610" cy="552825"/>
          </a:xfrm>
          <a:prstGeom prst="rect">
            <a:avLst/>
          </a:prstGeom>
        </p:spPr>
      </p:pic>
      <p:sp>
        <p:nvSpPr>
          <p:cNvPr id="15" name="Rectangle 14">
            <a:extLst>
              <a:ext uri="{FF2B5EF4-FFF2-40B4-BE49-F238E27FC236}">
                <a16:creationId xmlns:a16="http://schemas.microsoft.com/office/drawing/2014/main" id="{1B2FE139-1C95-6D4E-8696-4D8DE804C3F2}"/>
              </a:ext>
            </a:extLst>
          </p:cNvPr>
          <p:cNvSpPr/>
          <p:nvPr userDrawn="1"/>
        </p:nvSpPr>
        <p:spPr>
          <a:xfrm>
            <a:off x="460252" y="2020193"/>
            <a:ext cx="783613" cy="18811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BC8"/>
              </a:solidFill>
            </a:endParaRPr>
          </a:p>
        </p:txBody>
      </p:sp>
      <p:sp>
        <p:nvSpPr>
          <p:cNvPr id="16" name="Rectangle 15">
            <a:extLst>
              <a:ext uri="{FF2B5EF4-FFF2-40B4-BE49-F238E27FC236}">
                <a16:creationId xmlns:a16="http://schemas.microsoft.com/office/drawing/2014/main" id="{6461583C-FC04-CB40-913A-23D0EA118801}"/>
              </a:ext>
            </a:extLst>
          </p:cNvPr>
          <p:cNvSpPr/>
          <p:nvPr userDrawn="1"/>
        </p:nvSpPr>
        <p:spPr>
          <a:xfrm>
            <a:off x="460252" y="4058017"/>
            <a:ext cx="783613" cy="783614"/>
          </a:xfrm>
          <a:prstGeom prst="rect">
            <a:avLst/>
          </a:prstGeom>
          <a:solidFill>
            <a:srgbClr val="F1B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B111"/>
              </a:solidFill>
            </a:endParaRPr>
          </a:p>
        </p:txBody>
      </p:sp>
      <p:sp>
        <p:nvSpPr>
          <p:cNvPr id="17" name="Rectangle 16">
            <a:extLst>
              <a:ext uri="{FF2B5EF4-FFF2-40B4-BE49-F238E27FC236}">
                <a16:creationId xmlns:a16="http://schemas.microsoft.com/office/drawing/2014/main" id="{46EEFDCE-03DF-9D47-91A2-96A3C7D88B1D}"/>
              </a:ext>
            </a:extLst>
          </p:cNvPr>
          <p:cNvSpPr/>
          <p:nvPr userDrawn="1"/>
        </p:nvSpPr>
        <p:spPr>
          <a:xfrm>
            <a:off x="10948135" y="2016369"/>
            <a:ext cx="783613" cy="2825262"/>
          </a:xfrm>
          <a:prstGeom prst="rect">
            <a:avLst/>
          </a:prstGeom>
          <a:solidFill>
            <a:srgbClr val="F1B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B111"/>
              </a:solidFill>
            </a:endParaRPr>
          </a:p>
        </p:txBody>
      </p:sp>
      <p:sp>
        <p:nvSpPr>
          <p:cNvPr id="18" name="Rectangle 17">
            <a:extLst>
              <a:ext uri="{FF2B5EF4-FFF2-40B4-BE49-F238E27FC236}">
                <a16:creationId xmlns:a16="http://schemas.microsoft.com/office/drawing/2014/main" id="{72A14A91-FDF6-2943-B386-776E1C90F29F}"/>
              </a:ext>
            </a:extLst>
          </p:cNvPr>
          <p:cNvSpPr/>
          <p:nvPr userDrawn="1"/>
        </p:nvSpPr>
        <p:spPr>
          <a:xfrm>
            <a:off x="1389326" y="2016369"/>
            <a:ext cx="9400811" cy="2825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E7E"/>
              </a:solidFill>
            </a:endParaRPr>
          </a:p>
        </p:txBody>
      </p:sp>
      <p:sp>
        <p:nvSpPr>
          <p:cNvPr id="4" name="Title 3">
            <a:extLst>
              <a:ext uri="{FF2B5EF4-FFF2-40B4-BE49-F238E27FC236}">
                <a16:creationId xmlns:a16="http://schemas.microsoft.com/office/drawing/2014/main" id="{71A04CE1-43CF-204D-9093-587FFF6E2C01}"/>
              </a:ext>
            </a:extLst>
          </p:cNvPr>
          <p:cNvSpPr>
            <a:spLocks noGrp="1"/>
          </p:cNvSpPr>
          <p:nvPr>
            <p:ph type="title"/>
          </p:nvPr>
        </p:nvSpPr>
        <p:spPr>
          <a:xfrm>
            <a:off x="1401863" y="2352807"/>
            <a:ext cx="9388274" cy="2055399"/>
          </a:xfrm>
        </p:spPr>
        <p:txBody>
          <a:bodyPr anchor="ctr" anchorCtr="0">
            <a:normAutofit/>
          </a:bodyPr>
          <a:lstStyle>
            <a:lvl1pPr algn="ctr">
              <a:defRPr sz="4400">
                <a:solidFill>
                  <a:srgbClr val="001647"/>
                </a:solidFill>
              </a:defRPr>
            </a:lvl1pPr>
          </a:lstStyle>
          <a:p>
            <a:r>
              <a:rPr lang="en-US"/>
              <a:t>Click to edit Master title style</a:t>
            </a:r>
            <a:endParaRPr lang="en-US" dirty="0"/>
          </a:p>
        </p:txBody>
      </p:sp>
    </p:spTree>
    <p:extLst>
      <p:ext uri="{BB962C8B-B14F-4D97-AF65-F5344CB8AC3E}">
        <p14:creationId xmlns:p14="http://schemas.microsoft.com/office/powerpoint/2010/main" val="65213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E3D3-71A2-5A4F-8165-057F8919CA6B}"/>
              </a:ext>
            </a:extLst>
          </p:cNvPr>
          <p:cNvSpPr>
            <a:spLocks noGrp="1"/>
          </p:cNvSpPr>
          <p:nvPr>
            <p:ph type="title" hasCustomPrompt="1"/>
          </p:nvPr>
        </p:nvSpPr>
        <p:spPr>
          <a:xfrm>
            <a:off x="457200" y="127000"/>
            <a:ext cx="11277600" cy="916609"/>
          </a:xfrm>
        </p:spPr>
        <p:txBody>
          <a:bodyPr lIns="0" anchor="b" anchorCtr="0"/>
          <a:lstStyle/>
          <a:p>
            <a:r>
              <a:rPr lang="en-US" dirty="0"/>
              <a:t>Click to edit master title style</a:t>
            </a:r>
          </a:p>
        </p:txBody>
      </p:sp>
      <p:sp>
        <p:nvSpPr>
          <p:cNvPr id="3" name="Content Placeholder 2">
            <a:extLst>
              <a:ext uri="{FF2B5EF4-FFF2-40B4-BE49-F238E27FC236}">
                <a16:creationId xmlns:a16="http://schemas.microsoft.com/office/drawing/2014/main" id="{FBB5894F-9A26-4745-9C9F-A876D4CAC35D}"/>
              </a:ext>
            </a:extLst>
          </p:cNvPr>
          <p:cNvSpPr>
            <a:spLocks noGrp="1"/>
          </p:cNvSpPr>
          <p:nvPr>
            <p:ph idx="1"/>
          </p:nvPr>
        </p:nvSpPr>
        <p:spPr>
          <a:xfrm>
            <a:off x="457200" y="1343443"/>
            <a:ext cx="11277600" cy="4938088"/>
          </a:xfrm>
        </p:spPr>
        <p:txBody>
          <a:bodyPr/>
          <a:lstStyle>
            <a:lvl2pPr>
              <a:buClr>
                <a:srgbClr val="EEB111"/>
              </a:buClr>
              <a:defRPr/>
            </a:lvl2pPr>
            <a:lvl3pPr>
              <a:buClr>
                <a:srgbClr val="001647"/>
              </a:buClr>
              <a:defRPr/>
            </a:lvl3pPr>
            <a:lvl4pPr>
              <a:buClr>
                <a:srgbClr val="EEB111"/>
              </a:buClr>
              <a:defRPr/>
            </a:lvl4pPr>
            <a:lvl5pPr>
              <a:buClr>
                <a:srgbClr val="001647"/>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111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Call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0C1E76A-21C1-8046-95B1-19A747590EAF}"/>
              </a:ext>
            </a:extLst>
          </p:cNvPr>
          <p:cNvSpPr>
            <a:spLocks noGrp="1"/>
          </p:cNvSpPr>
          <p:nvPr>
            <p:ph idx="1"/>
          </p:nvPr>
        </p:nvSpPr>
        <p:spPr>
          <a:xfrm>
            <a:off x="457200" y="1975338"/>
            <a:ext cx="11277598" cy="4302370"/>
          </a:xfrm>
          <a:prstGeom prst="roundRect">
            <a:avLst>
              <a:gd name="adj" fmla="val 11069"/>
            </a:avLst>
          </a:prstGeom>
          <a:solidFill>
            <a:srgbClr val="CCC2BD">
              <a:alpha val="30000"/>
            </a:srgbClr>
          </a:solidFill>
        </p:spPr>
        <p:txBody>
          <a:bodyPr lIns="91440" tIns="91440" rIns="91440" bIns="91440"/>
          <a:lstStyle>
            <a:lvl1pPr marL="171450" indent="-171450">
              <a:buClr>
                <a:srgbClr val="15396C"/>
              </a:buClr>
              <a:tabLst/>
              <a:defRPr sz="2000"/>
            </a:lvl1pPr>
            <a:lvl2pPr marL="403225" indent="-173038">
              <a:buClr>
                <a:srgbClr val="F1B01F"/>
              </a:buClr>
              <a:buFont typeface="Arial" charset="0"/>
              <a:buChar char="•"/>
              <a:tabLst/>
              <a:defRPr sz="2000"/>
            </a:lvl2pPr>
            <a:lvl3pPr marL="635000" indent="-176213">
              <a:buClr>
                <a:srgbClr val="15396C"/>
              </a:buClr>
              <a:tabLst/>
              <a:defRPr sz="2000"/>
            </a:lvl3pPr>
            <a:lvl4pPr marL="858838" indent="-171450">
              <a:buClr>
                <a:srgbClr val="F1B01F"/>
              </a:buClr>
              <a:buFont typeface="Arial" charset="0"/>
              <a:buChar char="•"/>
              <a:tabLst/>
              <a:defRPr sz="2000"/>
            </a:lvl4pPr>
            <a:lvl5pPr marL="1090613" indent="-173038">
              <a:buClr>
                <a:srgbClr val="15396C"/>
              </a:buClr>
              <a:buFont typeface="Arial" charset="0"/>
              <a:buChar char="•"/>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a:extLst>
              <a:ext uri="{FF2B5EF4-FFF2-40B4-BE49-F238E27FC236}">
                <a16:creationId xmlns:a16="http://schemas.microsoft.com/office/drawing/2014/main" id="{17FA3D55-2508-1044-808E-332D169BD5E5}"/>
              </a:ext>
            </a:extLst>
          </p:cNvPr>
          <p:cNvSpPr>
            <a:spLocks noGrp="1"/>
          </p:cNvSpPr>
          <p:nvPr>
            <p:ph type="body" sz="quarter" idx="10"/>
          </p:nvPr>
        </p:nvSpPr>
        <p:spPr>
          <a:xfrm>
            <a:off x="470450" y="1515774"/>
            <a:ext cx="11277600" cy="399930"/>
          </a:xfrm>
        </p:spPr>
        <p:txBody>
          <a:bodyPr/>
          <a:lstStyle>
            <a:lvl1pPr marL="0" indent="0" algn="r">
              <a:buNone/>
              <a:defRPr sz="2000" i="1"/>
            </a:lvl1pPr>
            <a:lvl2pPr marL="230187" indent="0" algn="r">
              <a:buNone/>
              <a:defRPr sz="2000" i="1"/>
            </a:lvl2pPr>
            <a:lvl3pPr marL="458787" indent="0" algn="r">
              <a:buNone/>
              <a:defRPr sz="2000" i="1"/>
            </a:lvl3pPr>
            <a:lvl4pPr marL="687388" indent="0" algn="r">
              <a:buNone/>
              <a:defRPr sz="2000" i="1"/>
            </a:lvl4pPr>
            <a:lvl5pPr marL="919163" indent="0" algn="r">
              <a:buNone/>
              <a:defRPr sz="2000" i="1"/>
            </a:lvl5pPr>
          </a:lstStyle>
          <a:p>
            <a:pPr lvl="0"/>
            <a:r>
              <a:rPr lang="en-US"/>
              <a:t>Click to edit Master text styles</a:t>
            </a:r>
          </a:p>
        </p:txBody>
      </p:sp>
      <p:sp>
        <p:nvSpPr>
          <p:cNvPr id="2" name="Title 1">
            <a:extLst>
              <a:ext uri="{FF2B5EF4-FFF2-40B4-BE49-F238E27FC236}">
                <a16:creationId xmlns:a16="http://schemas.microsoft.com/office/drawing/2014/main" id="{C718E3D3-71A2-5A4F-8165-057F8919CA6B}"/>
              </a:ext>
            </a:extLst>
          </p:cNvPr>
          <p:cNvSpPr>
            <a:spLocks noGrp="1"/>
          </p:cNvSpPr>
          <p:nvPr>
            <p:ph type="title" hasCustomPrompt="1"/>
          </p:nvPr>
        </p:nvSpPr>
        <p:spPr>
          <a:xfrm>
            <a:off x="457200" y="127000"/>
            <a:ext cx="11277600" cy="916609"/>
          </a:xfrm>
        </p:spPr>
        <p:txBody>
          <a:bodyPr lIns="0" anchor="b" anchorCtr="0"/>
          <a:lstStyle/>
          <a:p>
            <a:r>
              <a:rPr lang="en-US" dirty="0"/>
              <a:t>Click to edit master title style</a:t>
            </a:r>
          </a:p>
        </p:txBody>
      </p:sp>
    </p:spTree>
    <p:extLst>
      <p:ext uri="{BB962C8B-B14F-4D97-AF65-F5344CB8AC3E}">
        <p14:creationId xmlns:p14="http://schemas.microsoft.com/office/powerpoint/2010/main" val="172858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3467E3-CFC5-0E43-9BB1-2425FADC651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US DOT FMCSA logo">
            <a:extLst>
              <a:ext uri="{FF2B5EF4-FFF2-40B4-BE49-F238E27FC236}">
                <a16:creationId xmlns:a16="http://schemas.microsoft.com/office/drawing/2014/main" id="{F377FF18-0CE1-0E41-8A1C-22DE46C83D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6028" y="6030180"/>
            <a:ext cx="1992085" cy="554938"/>
          </a:xfrm>
          <a:prstGeom prst="rect">
            <a:avLst/>
          </a:prstGeom>
        </p:spPr>
      </p:pic>
    </p:spTree>
    <p:extLst>
      <p:ext uri="{BB962C8B-B14F-4D97-AF65-F5344CB8AC3E}">
        <p14:creationId xmlns:p14="http://schemas.microsoft.com/office/powerpoint/2010/main" val="378303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60EA-5285-44FD-9BFC-56405325F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072007-4F31-4CD1-92EE-6A02B8AE27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F1E802-DAB3-4CB2-80E0-E94593BF4B57}"/>
              </a:ext>
            </a:extLst>
          </p:cNvPr>
          <p:cNvSpPr>
            <a:spLocks noGrp="1"/>
          </p:cNvSpPr>
          <p:nvPr>
            <p:ph type="dt" sz="half" idx="10"/>
          </p:nvPr>
        </p:nvSpPr>
        <p:spPr/>
        <p:txBody>
          <a:bodyPr/>
          <a:lstStyle/>
          <a:p>
            <a:fld id="{26F429FC-616B-49E8-A357-C90F563153D4}" type="datetimeFigureOut">
              <a:rPr lang="en-US" smtClean="0"/>
              <a:t>2/9/2022</a:t>
            </a:fld>
            <a:endParaRPr lang="en-US" dirty="0"/>
          </a:p>
        </p:txBody>
      </p:sp>
      <p:sp>
        <p:nvSpPr>
          <p:cNvPr id="5" name="Footer Placeholder 4">
            <a:extLst>
              <a:ext uri="{FF2B5EF4-FFF2-40B4-BE49-F238E27FC236}">
                <a16:creationId xmlns:a16="http://schemas.microsoft.com/office/drawing/2014/main" id="{96FAFE13-8880-4C55-BD96-C7890C9A77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CAE6A1-B309-4DA1-B9CE-11BABE516A04}"/>
              </a:ext>
            </a:extLst>
          </p:cNvPr>
          <p:cNvSpPr>
            <a:spLocks noGrp="1"/>
          </p:cNvSpPr>
          <p:nvPr>
            <p:ph type="sldNum" sz="quarter" idx="12"/>
          </p:nvPr>
        </p:nvSpPr>
        <p:spPr/>
        <p:txBody>
          <a:bodyPr/>
          <a:lstStyle/>
          <a:p>
            <a:fld id="{3A347F0D-C257-4424-86ED-AAD5841771D2}" type="slidenum">
              <a:rPr lang="en-US" smtClean="0"/>
              <a:t>‹#›</a:t>
            </a:fld>
            <a:endParaRPr lang="en-US" dirty="0"/>
          </a:p>
        </p:txBody>
      </p:sp>
    </p:spTree>
    <p:extLst>
      <p:ext uri="{BB962C8B-B14F-4D97-AF65-F5344CB8AC3E}">
        <p14:creationId xmlns:p14="http://schemas.microsoft.com/office/powerpoint/2010/main" val="241913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A50C1-1106-9441-8A8F-B8F35F1736F2}"/>
              </a:ext>
            </a:extLst>
          </p:cNvPr>
          <p:cNvSpPr>
            <a:spLocks noGrp="1"/>
          </p:cNvSpPr>
          <p:nvPr>
            <p:ph type="title"/>
          </p:nvPr>
        </p:nvSpPr>
        <p:spPr>
          <a:xfrm>
            <a:off x="457199" y="174625"/>
            <a:ext cx="11277601" cy="868984"/>
          </a:xfrm>
          <a:prstGeom prst="rect">
            <a:avLst/>
          </a:prstGeom>
        </p:spPr>
        <p:txBody>
          <a:bodyPr vert="horz" lIns="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3193E2E-96D7-A64C-8153-9475D6B3A900}"/>
              </a:ext>
            </a:extLst>
          </p:cNvPr>
          <p:cNvSpPr>
            <a:spLocks noGrp="1"/>
          </p:cNvSpPr>
          <p:nvPr>
            <p:ph type="body" idx="1"/>
          </p:nvPr>
        </p:nvSpPr>
        <p:spPr>
          <a:xfrm>
            <a:off x="457200" y="1343441"/>
            <a:ext cx="11277600" cy="48732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A3C0D2D-261A-8C4B-BD78-A6F2C67E354A}"/>
              </a:ext>
            </a:extLst>
          </p:cNvPr>
          <p:cNvSpPr>
            <a:spLocks noGrp="1"/>
          </p:cNvSpPr>
          <p:nvPr>
            <p:ph type="sldNum" sz="quarter" idx="4"/>
          </p:nvPr>
        </p:nvSpPr>
        <p:spPr>
          <a:xfrm>
            <a:off x="8991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B9E95-7467-304E-9F41-84779381ADD1}" type="slidenum">
              <a:rPr lang="en-US" smtClean="0"/>
              <a:t>‹#›</a:t>
            </a:fld>
            <a:endParaRPr lang="en-US" dirty="0"/>
          </a:p>
        </p:txBody>
      </p:sp>
      <p:cxnSp>
        <p:nvCxnSpPr>
          <p:cNvPr id="7" name="Straight Connector 6">
            <a:extLst>
              <a:ext uri="{FF2B5EF4-FFF2-40B4-BE49-F238E27FC236}">
                <a16:creationId xmlns:a16="http://schemas.microsoft.com/office/drawing/2014/main" id="{8D0A7EA4-4FDB-B140-A016-F68C59ED3BF7}"/>
              </a:ext>
            </a:extLst>
          </p:cNvPr>
          <p:cNvCxnSpPr>
            <a:cxnSpLocks/>
          </p:cNvCxnSpPr>
          <p:nvPr userDrawn="1"/>
        </p:nvCxnSpPr>
        <p:spPr>
          <a:xfrm>
            <a:off x="457200" y="1080732"/>
            <a:ext cx="11277600" cy="0"/>
          </a:xfrm>
          <a:prstGeom prst="line">
            <a:avLst/>
          </a:prstGeom>
          <a:ln w="63500" cmpd="sng">
            <a:solidFill>
              <a:srgbClr val="F1B01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470978"/>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6" r:id="rId3"/>
    <p:sldLayoutId id="2147483665" r:id="rId4"/>
    <p:sldLayoutId id="2147483664" r:id="rId5"/>
    <p:sldLayoutId id="2147483650" r:id="rId6"/>
    <p:sldLayoutId id="2147483661" r:id="rId7"/>
    <p:sldLayoutId id="2147483655" r:id="rId8"/>
    <p:sldLayoutId id="2147483668"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i="0" kern="1200">
          <a:solidFill>
            <a:srgbClr val="001647"/>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1647"/>
        </a:buClr>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gcc02.safelinks.protection.outlook.com/?url=https%3A%2F%2Fwww.ecfr.gov%2Fcurrent%2Ftitle-49%2Fsubtitle-B%2Fchapter-III%2Fsubchapter-B%2Fpart-395%23395.34&amp;data=04%7C01%7Cjames.simmons%40dot.gov%7C6b063f8e8d3f4127bb1908d9eb3e2d19%7Cc4cd245b44f04395a1aa3848d258f78b%7C0%7C0%7C637799474541500356%7CUnknown%7CTWFpbGZsb3d8eyJWIjoiMC4wLjAwMDAiLCJQIjoiV2luMzIiLCJBTiI6Ik1haWwiLCJXVCI6Mn0%3D%7C3000&amp;sdata=DiDxeDWJM5rwmfrS4xS26NR%2FRlHoV4jOwR%2FcLM%2BEkt8%3D&amp;reserved=0"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hyperlink" Target="https://www.fmcsa.dot.gov/" TargetMode="External"/><Relationship Id="rId7" Type="http://schemas.openxmlformats.org/officeDocument/2006/relationships/hyperlink" Target="https://tpr.fmcsa.dot.gov/"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hyperlink" Target="mailto:clearinghouse@dot.gov" TargetMode="External"/><Relationship Id="rId5" Type="http://schemas.openxmlformats.org/officeDocument/2006/relationships/hyperlink" Target="https://clearinghouse.fmcsa.dot.gov/" TargetMode="External"/><Relationship Id="rId4" Type="http://schemas.openxmlformats.org/officeDocument/2006/relationships/hyperlink" Target="mailto:FMCSAMEDICAL@DOT.GO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fmcsa.dot.gov/regulations/hazardous-materials/hazardous-materials-safety-permit-program-hmsp"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hyperlink" Target="https://www.fmcsa.dot.gov/regulations/hazardous-materials/incident-spill-reporting-preventions" TargetMode="External"/><Relationship Id="rId5" Type="http://schemas.openxmlformats.org/officeDocument/2006/relationships/hyperlink" Target="https://www.transportation.gov/check-the-box" TargetMode="External"/><Relationship Id="rId4" Type="http://schemas.openxmlformats.org/officeDocument/2006/relationships/hyperlink" Target="https://www.fmcsa.dot.gov/regulations/hazardous-materials/cargo-tank-safety"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sa.fmcsa.dot.gov/"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hyperlink" Target="https://www.fmcsa.dot.gov/safety/analysis-research-technology" TargetMode="External"/><Relationship Id="rId5" Type="http://schemas.openxmlformats.org/officeDocument/2006/relationships/hyperlink" Target="https://www.fmcsa.dot.gov/crash-preventability-determination-program" TargetMode="External"/><Relationship Id="rId4" Type="http://schemas.openxmlformats.org/officeDocument/2006/relationships/hyperlink" Target="https://www.fmcsa.dot.gov/safety/passenger-safety/passenger-carrier-safety-information"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mailto:FMCSA.UndeclaredHM@dot.gov" TargetMode="External"/><Relationship Id="rId3" Type="http://schemas.openxmlformats.org/officeDocument/2006/relationships/hyperlink" Target="mailto:Paul.Bomgardner@dot.gov" TargetMode="External"/><Relationship Id="rId7" Type="http://schemas.openxmlformats.org/officeDocument/2006/relationships/hyperlink" Target="mailto:FMCSA.HMSP@dot.gov"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hyperlink" Target="mailto:Tyrone.Gibbs@dot.gov" TargetMode="External"/><Relationship Id="rId5" Type="http://schemas.openxmlformats.org/officeDocument/2006/relationships/hyperlink" Target="mailto:Suzanne.Rach@dot.gov" TargetMode="External"/><Relationship Id="rId4" Type="http://schemas.openxmlformats.org/officeDocument/2006/relationships/hyperlink" Target="mailto:Melissa.Williams@dot.gov" TargetMode="External"/><Relationship Id="rId9" Type="http://schemas.openxmlformats.org/officeDocument/2006/relationships/hyperlink" Target="https://ask.fmcsa.dot.gov/app/as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627DC-8ED3-2B40-92D1-9B79F9381AFE}"/>
              </a:ext>
            </a:extLst>
          </p:cNvPr>
          <p:cNvSpPr>
            <a:spLocks noGrp="1"/>
          </p:cNvSpPr>
          <p:nvPr>
            <p:ph type="title"/>
          </p:nvPr>
        </p:nvSpPr>
        <p:spPr>
          <a:xfrm>
            <a:off x="1401863" y="2202873"/>
            <a:ext cx="9388274" cy="2606497"/>
          </a:xfrm>
        </p:spPr>
        <p:txBody>
          <a:bodyPr>
            <a:normAutofit fontScale="90000"/>
          </a:bodyPr>
          <a:lstStyle/>
          <a:p>
            <a:r>
              <a:rPr lang="en-US" sz="4800" dirty="0"/>
              <a:t>APA Winter Conference </a:t>
            </a:r>
            <a:br>
              <a:rPr lang="en-US" sz="4800" dirty="0"/>
            </a:br>
            <a:br>
              <a:rPr lang="en-US" sz="2200" dirty="0"/>
            </a:br>
            <a:r>
              <a:rPr lang="en-US" sz="3600" dirty="0"/>
              <a:t>General Session</a:t>
            </a:r>
            <a:br>
              <a:rPr lang="en-US" sz="3200" dirty="0"/>
            </a:br>
            <a:br>
              <a:rPr lang="en-US" sz="3200" dirty="0"/>
            </a:br>
            <a:r>
              <a:rPr lang="en-US" sz="1800" dirty="0"/>
              <a:t>James O. Simmons</a:t>
            </a:r>
            <a:br>
              <a:rPr lang="en-US" sz="1800" dirty="0"/>
            </a:br>
            <a:r>
              <a:rPr lang="en-US" sz="1800" dirty="0"/>
              <a:t> Transportation Specialist</a:t>
            </a:r>
            <a:br>
              <a:rPr lang="en-US" sz="1800" dirty="0"/>
            </a:br>
            <a:r>
              <a:rPr lang="en-US" sz="1800" dirty="0"/>
              <a:t>Federal Motor Carrier Safety Administration</a:t>
            </a:r>
            <a:br>
              <a:rPr lang="en-US" sz="1800" dirty="0"/>
            </a:br>
            <a:r>
              <a:rPr lang="en-US" sz="1800" dirty="0"/>
              <a:t>Hazardous Materials Division</a:t>
            </a:r>
          </a:p>
        </p:txBody>
      </p:sp>
    </p:spTree>
    <p:extLst>
      <p:ext uri="{BB962C8B-B14F-4D97-AF65-F5344CB8AC3E}">
        <p14:creationId xmlns:p14="http://schemas.microsoft.com/office/powerpoint/2010/main" val="17073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FBD409-D8E8-4E62-ADEE-87B89B944377}"/>
              </a:ext>
            </a:extLst>
          </p:cNvPr>
          <p:cNvSpPr>
            <a:spLocks noGrp="1"/>
          </p:cNvSpPr>
          <p:nvPr>
            <p:ph type="title"/>
          </p:nvPr>
        </p:nvSpPr>
        <p:spPr>
          <a:xfrm>
            <a:off x="322562" y="2490877"/>
            <a:ext cx="11546875" cy="1523494"/>
          </a:xfrm>
        </p:spPr>
        <p:txBody>
          <a:bodyPr>
            <a:normAutofit fontScale="90000"/>
          </a:bodyPr>
          <a:lstStyle/>
          <a:p>
            <a:r>
              <a:rPr lang="en-US" dirty="0"/>
              <a:t>Entry Level Driver Training </a:t>
            </a:r>
            <a:br>
              <a:rPr lang="en-US" dirty="0"/>
            </a:br>
            <a:endParaRPr lang="en-US" dirty="0"/>
          </a:p>
        </p:txBody>
      </p:sp>
      <p:sp>
        <p:nvSpPr>
          <p:cNvPr id="2" name="Slide Number Placeholder 1">
            <a:extLst>
              <a:ext uri="{FF2B5EF4-FFF2-40B4-BE49-F238E27FC236}">
                <a16:creationId xmlns:a16="http://schemas.microsoft.com/office/drawing/2014/main" id="{CDD4925A-2BA3-4DE2-AD21-CF54A33C40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8DE9-BC98-4BFD-A22D-5BE0E6845CD0}" type="slidenum">
              <a:rPr kumimoji="0" lang="en-US" sz="1100" b="1"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3249835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463369" y="455432"/>
            <a:ext cx="11466362" cy="5770811"/>
          </a:xfrm>
          <a:prstGeom prst="rect">
            <a:avLst/>
          </a:prstGeom>
        </p:spPr>
        <p:txBody>
          <a:bodyPr wrap="square">
            <a:spAutoFit/>
          </a:bodyPr>
          <a:lstStyle/>
          <a:p>
            <a:r>
              <a:rPr lang="en-US" sz="3200" b="1" dirty="0">
                <a:solidFill>
                  <a:srgbClr val="001647"/>
                </a:solidFill>
              </a:rPr>
              <a:t>Entry Level Driver Training – Began on February 7, 2022</a:t>
            </a:r>
          </a:p>
          <a:p>
            <a:endParaRPr lang="en-US" dirty="0"/>
          </a:p>
          <a:p>
            <a:endParaRPr lang="en-US" dirty="0"/>
          </a:p>
          <a:p>
            <a:r>
              <a:rPr lang="en-US" sz="2800" dirty="0">
                <a:solidFill>
                  <a:srgbClr val="001647"/>
                </a:solidFill>
              </a:rPr>
              <a:t>The Entry Level Driver Training (ELDT) regulations establish new minimum training standards for entry-level drivers including  individuals applying for:</a:t>
            </a:r>
          </a:p>
          <a:p>
            <a:endParaRPr lang="en-US" sz="2800" dirty="0">
              <a:solidFill>
                <a:srgbClr val="001647"/>
              </a:solidFill>
            </a:endParaRPr>
          </a:p>
          <a:p>
            <a:endParaRPr lang="en-US" sz="2800" dirty="0"/>
          </a:p>
          <a:p>
            <a:endParaRPr lang="en-US" sz="28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Rectangle 5">
            <a:extLst>
              <a:ext uri="{FF2B5EF4-FFF2-40B4-BE49-F238E27FC236}">
                <a16:creationId xmlns:a16="http://schemas.microsoft.com/office/drawing/2014/main" id="{B0A72643-9705-46D2-8E12-EFEA48656C5C}"/>
              </a:ext>
            </a:extLst>
          </p:cNvPr>
          <p:cNvSpPr/>
          <p:nvPr/>
        </p:nvSpPr>
        <p:spPr>
          <a:xfrm>
            <a:off x="729437" y="2700670"/>
            <a:ext cx="2923309" cy="3434316"/>
          </a:xfrm>
          <a:prstGeom prst="rect">
            <a:avLst/>
          </a:prstGeom>
          <a:solidFill>
            <a:srgbClr val="001647"/>
          </a:solidFill>
          <a:ln w="12700" cap="flat" cmpd="sng" algn="ctr">
            <a:solidFill>
              <a:srgbClr val="0016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Class A or Class B commercial driver’s license (CDL) for the first time</a:t>
            </a:r>
          </a:p>
        </p:txBody>
      </p:sp>
      <p:sp>
        <p:nvSpPr>
          <p:cNvPr id="7" name="Rectangle 6">
            <a:extLst>
              <a:ext uri="{FF2B5EF4-FFF2-40B4-BE49-F238E27FC236}">
                <a16:creationId xmlns:a16="http://schemas.microsoft.com/office/drawing/2014/main" id="{9341F1A9-CA2E-459C-8B8D-D18404C8A77E}"/>
              </a:ext>
            </a:extLst>
          </p:cNvPr>
          <p:cNvSpPr/>
          <p:nvPr/>
        </p:nvSpPr>
        <p:spPr>
          <a:xfrm>
            <a:off x="4634345" y="2700669"/>
            <a:ext cx="2923309" cy="3525573"/>
          </a:xfrm>
          <a:prstGeom prst="rect">
            <a:avLst/>
          </a:prstGeom>
          <a:solidFill>
            <a:srgbClr val="001647"/>
          </a:solidFill>
          <a:ln w="12700" cap="flat" cmpd="sng" algn="ctr">
            <a:solidFill>
              <a:srgbClr val="0016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 upgrade of an existing Class B CDL to a Class A CDL</a:t>
            </a:r>
          </a:p>
        </p:txBody>
      </p:sp>
      <p:sp>
        <p:nvSpPr>
          <p:cNvPr id="8" name="Rectangle 7">
            <a:extLst>
              <a:ext uri="{FF2B5EF4-FFF2-40B4-BE49-F238E27FC236}">
                <a16:creationId xmlns:a16="http://schemas.microsoft.com/office/drawing/2014/main" id="{F2CD50B1-622D-4DCB-9077-CEC82C9AFE52}"/>
              </a:ext>
            </a:extLst>
          </p:cNvPr>
          <p:cNvSpPr/>
          <p:nvPr/>
        </p:nvSpPr>
        <p:spPr>
          <a:xfrm>
            <a:off x="8539253" y="2700669"/>
            <a:ext cx="2923309" cy="3525573"/>
          </a:xfrm>
          <a:prstGeom prst="rect">
            <a:avLst/>
          </a:prstGeom>
          <a:solidFill>
            <a:srgbClr val="001647"/>
          </a:solidFill>
          <a:ln w="12700" cap="flat" cmpd="sng" algn="ctr">
            <a:solidFill>
              <a:srgbClr val="0016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hazardous materials (H), passenger (P), or school bus (S) endorsement for the first time</a:t>
            </a:r>
          </a:p>
        </p:txBody>
      </p:sp>
    </p:spTree>
    <p:extLst>
      <p:ext uri="{BB962C8B-B14F-4D97-AF65-F5344CB8AC3E}">
        <p14:creationId xmlns:p14="http://schemas.microsoft.com/office/powerpoint/2010/main" val="57031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371726" y="316948"/>
            <a:ext cx="11448547" cy="6247864"/>
          </a:xfrm>
          <a:prstGeom prst="rect">
            <a:avLst/>
          </a:prstGeom>
        </p:spPr>
        <p:txBody>
          <a:bodyPr wrap="square">
            <a:spAutoFit/>
          </a:bodyPr>
          <a:lstStyle/>
          <a:p>
            <a:r>
              <a:rPr lang="en-US" sz="3200" b="1" dirty="0">
                <a:solidFill>
                  <a:srgbClr val="001647"/>
                </a:solidFill>
              </a:rPr>
              <a:t>ELDT – Commercial Learner’s Permit (CLP) Driver Requirements</a:t>
            </a:r>
          </a:p>
          <a:p>
            <a:endParaRPr lang="en-US" sz="3200" dirty="0">
              <a:solidFill>
                <a:srgbClr val="001647"/>
              </a:solidFill>
            </a:endParaRPr>
          </a:p>
          <a:p>
            <a:pPr marL="457200" indent="-457200">
              <a:buFont typeface="Arial" panose="020B0604020202020204" pitchFamily="34" charset="0"/>
              <a:buChar char="•"/>
            </a:pPr>
            <a:r>
              <a:rPr lang="en-US" sz="2800" dirty="0">
                <a:solidFill>
                  <a:srgbClr val="001647"/>
                </a:solidFill>
              </a:rPr>
              <a:t>Individuals who obtain a CLP </a:t>
            </a:r>
            <a:r>
              <a:rPr lang="en-US" sz="2800" u="sng" dirty="0">
                <a:solidFill>
                  <a:srgbClr val="001647"/>
                </a:solidFill>
              </a:rPr>
              <a:t>before</a:t>
            </a:r>
            <a:r>
              <a:rPr lang="en-US" sz="2800" dirty="0">
                <a:solidFill>
                  <a:srgbClr val="001647"/>
                </a:solidFill>
              </a:rPr>
              <a:t> February 7, 2022, are not subject to the new ELDT regulations for obtaining a CDL, if they obtain a CDL and/or endorsement before their CLP (or renewed CLP) expires.</a:t>
            </a:r>
          </a:p>
          <a:p>
            <a:endParaRPr lang="en-US" sz="2000" dirty="0">
              <a:solidFill>
                <a:srgbClr val="001647"/>
              </a:solidFill>
            </a:endParaRPr>
          </a:p>
          <a:p>
            <a:pPr marL="457200" indent="-457200">
              <a:buFont typeface="Arial" panose="020B0604020202020204" pitchFamily="34" charset="0"/>
              <a:buChar char="•"/>
            </a:pPr>
            <a:r>
              <a:rPr lang="en-US" sz="2800" dirty="0">
                <a:solidFill>
                  <a:srgbClr val="001647"/>
                </a:solidFill>
              </a:rPr>
              <a:t>Individuals who obtain a CLP on or </a:t>
            </a:r>
            <a:r>
              <a:rPr lang="en-US" sz="2800" u="sng" dirty="0">
                <a:solidFill>
                  <a:srgbClr val="001647"/>
                </a:solidFill>
              </a:rPr>
              <a:t>after</a:t>
            </a:r>
            <a:r>
              <a:rPr lang="en-US" sz="2800" dirty="0">
                <a:solidFill>
                  <a:srgbClr val="001647"/>
                </a:solidFill>
              </a:rPr>
              <a:t> February 7, 2022, are required to comply with the ELDT regulations.</a:t>
            </a:r>
          </a:p>
          <a:p>
            <a:pPr marL="457200" indent="-457200">
              <a:buFont typeface="Arial" panose="020B0604020202020204" pitchFamily="34" charset="0"/>
              <a:buChar char="•"/>
            </a:pPr>
            <a:endParaRPr lang="en-US" sz="2800" dirty="0">
              <a:solidFill>
                <a:srgbClr val="001647"/>
              </a:solidFill>
            </a:endParaRPr>
          </a:p>
          <a:p>
            <a:pPr marL="914400" lvl="1" indent="-457200">
              <a:buFont typeface="Arial" panose="020B0604020202020204" pitchFamily="34" charset="0"/>
              <a:buChar char="•"/>
            </a:pPr>
            <a:r>
              <a:rPr lang="en-US" sz="2800" dirty="0">
                <a:solidFill>
                  <a:srgbClr val="001647"/>
                </a:solidFill>
              </a:rPr>
              <a:t>Entry-level drivers must complete the applicable training from a registered training provider. </a:t>
            </a:r>
          </a:p>
          <a:p>
            <a:pPr marL="914400" lvl="1" indent="-457200">
              <a:buFont typeface="Arial" panose="020B0604020202020204" pitchFamily="34" charset="0"/>
              <a:buChar char="•"/>
            </a:pPr>
            <a:r>
              <a:rPr lang="en-US" sz="2800" dirty="0">
                <a:solidFill>
                  <a:srgbClr val="001647"/>
                </a:solidFill>
              </a:rPr>
              <a:t>ELDT must be completed prior to taking a CDL skills or knowledge test to obtain one of the licenses or endorsements. </a:t>
            </a:r>
            <a:endParaRPr lang="en-US" dirty="0">
              <a:solidFill>
                <a:srgbClr val="001647"/>
              </a:solidFill>
            </a:endParaRPr>
          </a:p>
          <a:p>
            <a:endParaRPr lang="en-US" dirty="0"/>
          </a:p>
          <a:p>
            <a:endParaRPr lang="en-US" dirty="0"/>
          </a:p>
        </p:txBody>
      </p:sp>
    </p:spTree>
    <p:extLst>
      <p:ext uri="{BB962C8B-B14F-4D97-AF65-F5344CB8AC3E}">
        <p14:creationId xmlns:p14="http://schemas.microsoft.com/office/powerpoint/2010/main" val="374511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418782" y="445940"/>
            <a:ext cx="11354435" cy="6740307"/>
          </a:xfrm>
          <a:prstGeom prst="rect">
            <a:avLst/>
          </a:prstGeom>
        </p:spPr>
        <p:txBody>
          <a:bodyPr wrap="square">
            <a:spAutoFit/>
          </a:bodyPr>
          <a:lstStyle/>
          <a:p>
            <a:r>
              <a:rPr lang="en-US" sz="3200" b="1" dirty="0">
                <a:solidFill>
                  <a:srgbClr val="001647"/>
                </a:solidFill>
              </a:rPr>
              <a:t>ELDT – Training Provider Requirements</a:t>
            </a:r>
          </a:p>
          <a:p>
            <a:endParaRPr lang="en-US" dirty="0">
              <a:solidFill>
                <a:srgbClr val="001647"/>
              </a:solidFill>
            </a:endParaRPr>
          </a:p>
          <a:p>
            <a:pPr marL="457200" indent="-457200">
              <a:buFont typeface="Arial" panose="020B0604020202020204" pitchFamily="34" charset="0"/>
              <a:buChar char="•"/>
            </a:pPr>
            <a:r>
              <a:rPr lang="en-US" sz="2800" dirty="0">
                <a:solidFill>
                  <a:srgbClr val="001647"/>
                </a:solidFill>
              </a:rPr>
              <a:t>Training providers wishing to provide entry-level driver training must:</a:t>
            </a:r>
          </a:p>
          <a:p>
            <a:pPr marL="914400" lvl="1" indent="-457200">
              <a:buFont typeface="Arial" panose="020B0604020202020204" pitchFamily="34" charset="0"/>
              <a:buChar char="•"/>
            </a:pPr>
            <a:r>
              <a:rPr lang="en-US" sz="2800" dirty="0">
                <a:solidFill>
                  <a:srgbClr val="001647"/>
                </a:solidFill>
              </a:rPr>
              <a:t>Register on the Training Provider Registry (TPR), and</a:t>
            </a:r>
          </a:p>
          <a:p>
            <a:pPr marL="914400" lvl="1" indent="-457200">
              <a:buFont typeface="Arial" panose="020B0604020202020204" pitchFamily="34" charset="0"/>
              <a:buChar char="•"/>
            </a:pPr>
            <a:r>
              <a:rPr lang="en-US" sz="2800" dirty="0">
                <a:solidFill>
                  <a:srgbClr val="001647"/>
                </a:solidFill>
              </a:rPr>
              <a:t>Self-certify they meet all FMCSA and State requirements: see 49 CFR Part 380, Subpart G.</a:t>
            </a:r>
          </a:p>
          <a:p>
            <a:pPr marL="914400" lvl="1" indent="-457200">
              <a:buFont typeface="Arial" panose="020B0604020202020204" pitchFamily="34" charset="0"/>
              <a:buChar char="•"/>
            </a:pPr>
            <a:r>
              <a:rPr lang="en-US" sz="2800" dirty="0">
                <a:solidFill>
                  <a:srgbClr val="001647"/>
                </a:solidFill>
              </a:rPr>
              <a:t>TPR is free.</a:t>
            </a:r>
          </a:p>
          <a:p>
            <a:endParaRPr lang="en-US" sz="2800" dirty="0">
              <a:solidFill>
                <a:srgbClr val="001647"/>
              </a:solidFill>
            </a:endParaRPr>
          </a:p>
          <a:p>
            <a:pPr marL="457200" indent="-457200">
              <a:buFont typeface="Arial" panose="020B0604020202020204" pitchFamily="34" charset="0"/>
              <a:buChar char="•"/>
            </a:pPr>
            <a:r>
              <a:rPr lang="en-US" sz="2800" dirty="0">
                <a:solidFill>
                  <a:srgbClr val="001647"/>
                </a:solidFill>
              </a:rPr>
              <a:t>After a driver successfully completes the required training, the training provider must electronically submit the driver-trainee's training certification information to the TPR.</a:t>
            </a:r>
          </a:p>
          <a:p>
            <a:pPr marL="457200" indent="-457200">
              <a:buFont typeface="Arial" panose="020B0604020202020204" pitchFamily="34" charset="0"/>
              <a:buChar char="•"/>
            </a:pPr>
            <a:endParaRPr lang="en-US" sz="2800" dirty="0">
              <a:solidFill>
                <a:srgbClr val="001647"/>
              </a:solidFill>
            </a:endParaRPr>
          </a:p>
          <a:p>
            <a:pPr marL="457200" indent="-457200">
              <a:buFont typeface="Arial" panose="020B0604020202020204" pitchFamily="34" charset="0"/>
              <a:buChar char="•"/>
            </a:pPr>
            <a:r>
              <a:rPr lang="en-US" sz="2800" b="1" i="1" dirty="0">
                <a:solidFill>
                  <a:srgbClr val="001647"/>
                </a:solidFill>
              </a:rPr>
              <a:t>See: </a:t>
            </a:r>
            <a:r>
              <a:rPr lang="en-US" sz="2800" b="1" i="1" dirty="0"/>
              <a:t>Appendix E to Part 380 - Hazardous Materials Endorsement Training Curriculum</a:t>
            </a:r>
            <a:endParaRPr lang="en-US" sz="2800" b="1" i="1" dirty="0">
              <a:solidFill>
                <a:srgbClr val="001647"/>
              </a:solidFill>
            </a:endParaRPr>
          </a:p>
          <a:p>
            <a:endParaRPr lang="en-US" sz="2800" dirty="0">
              <a:solidFill>
                <a:srgbClr val="001647"/>
              </a:solidFill>
            </a:endParaRPr>
          </a:p>
          <a:p>
            <a:endParaRPr lang="en-US" dirty="0"/>
          </a:p>
        </p:txBody>
      </p:sp>
    </p:spTree>
    <p:extLst>
      <p:ext uri="{BB962C8B-B14F-4D97-AF65-F5344CB8AC3E}">
        <p14:creationId xmlns:p14="http://schemas.microsoft.com/office/powerpoint/2010/main" val="330533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425302" y="1074509"/>
            <a:ext cx="11512343" cy="4678204"/>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1647"/>
                </a:solidFill>
              </a:rPr>
              <a:t>Motor carriers providing in-house pre-CDL driver training must register with FMCSA via the TPR in advance of the compliance date. </a:t>
            </a:r>
          </a:p>
          <a:p>
            <a:pPr marL="457200" indent="-457200">
              <a:buFont typeface="Arial" panose="020B0604020202020204" pitchFamily="34" charset="0"/>
              <a:buChar char="•"/>
            </a:pPr>
            <a:endParaRPr lang="en-US" sz="2800" dirty="0">
              <a:solidFill>
                <a:srgbClr val="001647"/>
              </a:solidFill>
            </a:endParaRPr>
          </a:p>
          <a:p>
            <a:pPr marL="457200" indent="-457200">
              <a:buFont typeface="Arial" panose="020B0604020202020204" pitchFamily="34" charset="0"/>
              <a:buChar char="•"/>
            </a:pPr>
            <a:r>
              <a:rPr lang="en-US" sz="2800" dirty="0">
                <a:solidFill>
                  <a:srgbClr val="001647"/>
                </a:solidFill>
              </a:rPr>
              <a:t>There are several steps to registration. FMCSA must review each submitted registration.  HM motor carriers  that are training providers to their own employees and/or outside drivers were encouraged to register.</a:t>
            </a:r>
          </a:p>
          <a:p>
            <a:pPr marL="457200" indent="-457200">
              <a:buFont typeface="Arial" panose="020B0604020202020204" pitchFamily="34" charset="0"/>
              <a:buChar char="•"/>
            </a:pPr>
            <a:endParaRPr lang="en-US" sz="2800" dirty="0">
              <a:solidFill>
                <a:srgbClr val="001647"/>
              </a:solidFill>
            </a:endParaRPr>
          </a:p>
          <a:p>
            <a:pPr marL="457200" lvl="0" indent="-457200">
              <a:buFont typeface="Arial" panose="020B0604020202020204" pitchFamily="34" charset="0"/>
              <a:buChar char="•"/>
            </a:pPr>
            <a:r>
              <a:rPr lang="en-US" sz="2800" dirty="0">
                <a:solidFill>
                  <a:srgbClr val="001647"/>
                </a:solidFill>
              </a:rPr>
              <a:t>To learn more about ELDT and the TPR, visit: </a:t>
            </a:r>
          </a:p>
          <a:p>
            <a:pPr marL="914400" lvl="1" indent="-457200">
              <a:buFont typeface="Arial" panose="020B0604020202020204" pitchFamily="34" charset="0"/>
              <a:buChar char="•"/>
            </a:pPr>
            <a:r>
              <a:rPr lang="en-US" sz="2800" dirty="0">
                <a:solidFill>
                  <a:srgbClr val="001647"/>
                </a:solidFill>
              </a:rPr>
              <a:t>ELDT Information: https://tpr.fmcsa.dot.gov/Learn/ELDT</a:t>
            </a:r>
          </a:p>
          <a:p>
            <a:pPr marL="914400" lvl="1" indent="-457200">
              <a:buFont typeface="Arial" panose="020B0604020202020204" pitchFamily="34" charset="0"/>
              <a:buChar char="•"/>
            </a:pPr>
            <a:r>
              <a:rPr lang="en-US" sz="2800" dirty="0">
                <a:solidFill>
                  <a:srgbClr val="001647"/>
                </a:solidFill>
              </a:rPr>
              <a:t>TPR Information:  https://tpr.fmcsa.dot.gov </a:t>
            </a:r>
          </a:p>
          <a:p>
            <a:endParaRPr lang="en-US" dirty="0">
              <a:solidFill>
                <a:srgbClr val="001647"/>
              </a:solidFill>
            </a:endParaRPr>
          </a:p>
        </p:txBody>
      </p:sp>
      <p:sp>
        <p:nvSpPr>
          <p:cNvPr id="3" name="Rectangle 2">
            <a:extLst>
              <a:ext uri="{FF2B5EF4-FFF2-40B4-BE49-F238E27FC236}">
                <a16:creationId xmlns:a16="http://schemas.microsoft.com/office/drawing/2014/main" id="{0FA51243-7BE2-4F24-8579-6CEA9D9819B5}"/>
              </a:ext>
            </a:extLst>
          </p:cNvPr>
          <p:cNvSpPr/>
          <p:nvPr/>
        </p:nvSpPr>
        <p:spPr>
          <a:xfrm>
            <a:off x="347329" y="418313"/>
            <a:ext cx="7584559" cy="584775"/>
          </a:xfrm>
          <a:prstGeom prst="rect">
            <a:avLst/>
          </a:prstGeom>
        </p:spPr>
        <p:txBody>
          <a:bodyPr wrap="square">
            <a:spAutoFit/>
          </a:bodyPr>
          <a:lstStyle/>
          <a:p>
            <a:pPr lvl="0"/>
            <a:r>
              <a:rPr lang="en-US" sz="3200" b="1" dirty="0">
                <a:solidFill>
                  <a:srgbClr val="001647"/>
                </a:solidFill>
              </a:rPr>
              <a:t>ELDT – Training Provider Requirements</a:t>
            </a:r>
          </a:p>
        </p:txBody>
      </p:sp>
    </p:spTree>
    <p:extLst>
      <p:ext uri="{BB962C8B-B14F-4D97-AF65-F5344CB8AC3E}">
        <p14:creationId xmlns:p14="http://schemas.microsoft.com/office/powerpoint/2010/main" val="1486654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FBD409-D8E8-4E62-ADEE-87B89B944377}"/>
              </a:ext>
            </a:extLst>
          </p:cNvPr>
          <p:cNvSpPr>
            <a:spLocks noGrp="1"/>
          </p:cNvSpPr>
          <p:nvPr>
            <p:ph type="title"/>
          </p:nvPr>
        </p:nvSpPr>
        <p:spPr>
          <a:xfrm>
            <a:off x="322562" y="2490877"/>
            <a:ext cx="11546875" cy="1523494"/>
          </a:xfrm>
        </p:spPr>
        <p:txBody>
          <a:bodyPr>
            <a:normAutofit fontScale="90000"/>
          </a:bodyPr>
          <a:lstStyle/>
          <a:p>
            <a:r>
              <a:rPr lang="en-US" dirty="0"/>
              <a:t>Electronic Logging Device </a:t>
            </a:r>
            <a:br>
              <a:rPr lang="en-US" dirty="0"/>
            </a:br>
            <a:endParaRPr lang="en-US" dirty="0"/>
          </a:p>
        </p:txBody>
      </p:sp>
      <p:sp>
        <p:nvSpPr>
          <p:cNvPr id="2" name="Slide Number Placeholder 1">
            <a:extLst>
              <a:ext uri="{FF2B5EF4-FFF2-40B4-BE49-F238E27FC236}">
                <a16:creationId xmlns:a16="http://schemas.microsoft.com/office/drawing/2014/main" id="{CDD4925A-2BA3-4DE2-AD21-CF54A33C40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8DE9-BC98-4BFD-A22D-5BE0E6845CD0}" type="slidenum">
              <a:rPr kumimoji="0" lang="en-US" sz="1100" b="1"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1"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3366483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297712" y="550864"/>
            <a:ext cx="11639933" cy="5632311"/>
          </a:xfrm>
          <a:prstGeom prst="rect">
            <a:avLst/>
          </a:prstGeom>
        </p:spPr>
        <p:txBody>
          <a:bodyPr wrap="square">
            <a:spAutoFit/>
          </a:bodyPr>
          <a:lstStyle/>
          <a:p>
            <a:r>
              <a:rPr lang="en-US" sz="3200" b="1" dirty="0">
                <a:solidFill>
                  <a:srgbClr val="001647"/>
                </a:solidFill>
              </a:rPr>
              <a:t>Technical Notice about ELDs Relying on 3G Network</a:t>
            </a:r>
          </a:p>
          <a:p>
            <a:endParaRPr lang="en-US" dirty="0">
              <a:solidFill>
                <a:srgbClr val="001647"/>
              </a:solidFill>
            </a:endParaRPr>
          </a:p>
          <a:p>
            <a:pPr marL="457200" indent="-457200">
              <a:buFont typeface="Arial" panose="020B0604020202020204" pitchFamily="34" charset="0"/>
              <a:buChar char="•"/>
            </a:pPr>
            <a:r>
              <a:rPr lang="en-US" sz="2800" dirty="0">
                <a:solidFill>
                  <a:srgbClr val="001647"/>
                </a:solidFill>
              </a:rPr>
              <a:t>On November 1, FMCSA provided notice on its website of issues related to telecommunication companies shutting down 3G networks. </a:t>
            </a:r>
          </a:p>
          <a:p>
            <a:pPr marL="457200" indent="-457200">
              <a:buFont typeface="Arial" panose="020B0604020202020204" pitchFamily="34" charset="0"/>
              <a:buChar char="•"/>
            </a:pPr>
            <a:endParaRPr lang="en-US" sz="1000" dirty="0">
              <a:solidFill>
                <a:srgbClr val="001647"/>
              </a:solidFill>
            </a:endParaRPr>
          </a:p>
          <a:p>
            <a:pPr marL="457200" indent="-457200">
              <a:buFont typeface="Arial" panose="020B0604020202020204" pitchFamily="34" charset="0"/>
              <a:buChar char="•"/>
            </a:pPr>
            <a:r>
              <a:rPr lang="en-US" sz="2800" dirty="0">
                <a:solidFill>
                  <a:srgbClr val="001647"/>
                </a:solidFill>
              </a:rPr>
              <a:t>This affects electronic logging devices (ELDs) that rely on 3G networks.</a:t>
            </a:r>
          </a:p>
          <a:p>
            <a:r>
              <a:rPr lang="en-US" sz="1000" dirty="0">
                <a:solidFill>
                  <a:srgbClr val="001647"/>
                </a:solidFill>
              </a:rPr>
              <a:t> </a:t>
            </a:r>
          </a:p>
          <a:p>
            <a:pPr marL="457200" indent="-457200">
              <a:buFont typeface="Arial" panose="020B0604020202020204" pitchFamily="34" charset="0"/>
              <a:buChar char="•"/>
            </a:pPr>
            <a:r>
              <a:rPr lang="en-US" sz="2800" dirty="0">
                <a:solidFill>
                  <a:srgbClr val="001647"/>
                </a:solidFill>
              </a:rPr>
              <a:t>Motor carriers should verify their ELDs continue to meet FMCSA technical standards to be compliant with the ELD regulations.</a:t>
            </a:r>
          </a:p>
          <a:p>
            <a:pPr marL="457200" indent="-457200">
              <a:buFont typeface="Arial" panose="020B0604020202020204" pitchFamily="34" charset="0"/>
              <a:buChar char="•"/>
            </a:pPr>
            <a:endParaRPr lang="en-US" sz="1000" dirty="0">
              <a:solidFill>
                <a:srgbClr val="001647"/>
              </a:solidFill>
            </a:endParaRPr>
          </a:p>
          <a:p>
            <a:pPr marL="457200" indent="-457200">
              <a:buFont typeface="Arial" panose="020B0604020202020204" pitchFamily="34" charset="0"/>
              <a:buChar char="•"/>
            </a:pPr>
            <a:r>
              <a:rPr lang="en-US" sz="2800" dirty="0">
                <a:solidFill>
                  <a:srgbClr val="001647"/>
                </a:solidFill>
              </a:rPr>
              <a:t>Expect 3G networks changes to begin in February 2022.</a:t>
            </a:r>
          </a:p>
          <a:p>
            <a:pPr marL="457200" indent="-457200">
              <a:buFont typeface="Arial" panose="020B0604020202020204" pitchFamily="34" charset="0"/>
              <a:buChar char="•"/>
            </a:pPr>
            <a:endParaRPr lang="en-US" sz="1000" dirty="0">
              <a:solidFill>
                <a:srgbClr val="001647"/>
              </a:solidFill>
            </a:endParaRPr>
          </a:p>
          <a:p>
            <a:pPr marL="457200" indent="-457200">
              <a:buFont typeface="Arial" panose="020B0604020202020204" pitchFamily="34" charset="0"/>
              <a:buChar char="•"/>
            </a:pPr>
            <a:r>
              <a:rPr lang="en-US" sz="2800" dirty="0">
                <a:solidFill>
                  <a:srgbClr val="001647"/>
                </a:solidFill>
              </a:rPr>
              <a:t>A 3G ELD with no 3G network is a malfunctioning ELD.  </a:t>
            </a:r>
          </a:p>
          <a:p>
            <a:pPr marL="914400" lvl="1" indent="-457200">
              <a:buFont typeface="Arial" panose="020B0604020202020204" pitchFamily="34" charset="0"/>
              <a:buChar char="•"/>
            </a:pPr>
            <a:r>
              <a:rPr lang="en-US" sz="2800" dirty="0">
                <a:solidFill>
                  <a:srgbClr val="001647"/>
                </a:solidFill>
              </a:rPr>
              <a:t>A motor carrier has eight days to get the malfunction resolved, in this case by replacement, unless an extension is granted.</a:t>
            </a:r>
            <a:endParaRPr lang="en-US" sz="2800" dirty="0"/>
          </a:p>
          <a:p>
            <a:endParaRPr lang="en-US" dirty="0"/>
          </a:p>
        </p:txBody>
      </p:sp>
    </p:spTree>
    <p:extLst>
      <p:ext uri="{BB962C8B-B14F-4D97-AF65-F5344CB8AC3E}">
        <p14:creationId xmlns:p14="http://schemas.microsoft.com/office/powerpoint/2010/main" val="202143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404038" y="489734"/>
            <a:ext cx="11492688" cy="5878532"/>
          </a:xfrm>
          <a:prstGeom prst="rect">
            <a:avLst/>
          </a:prstGeom>
        </p:spPr>
        <p:txBody>
          <a:bodyPr wrap="square">
            <a:spAutoFit/>
          </a:bodyPr>
          <a:lstStyle/>
          <a:p>
            <a:r>
              <a:rPr lang="en-US" sz="3200" b="1" dirty="0">
                <a:solidFill>
                  <a:srgbClr val="001647"/>
                </a:solidFill>
              </a:rPr>
              <a:t>Technical Notice about ELDs Relying on 3G Network</a:t>
            </a:r>
          </a:p>
          <a:p>
            <a:endParaRPr lang="en-US" dirty="0">
              <a:solidFill>
                <a:srgbClr val="001647"/>
              </a:solidFill>
            </a:endParaRPr>
          </a:p>
          <a:p>
            <a:r>
              <a:rPr lang="en-US" sz="2800" dirty="0">
                <a:solidFill>
                  <a:srgbClr val="001647"/>
                </a:solidFill>
              </a:rPr>
              <a:t>FMCSA recommends motor carriers take the following actions to make sure their ELDs will continue to work:</a:t>
            </a:r>
          </a:p>
          <a:p>
            <a:pPr marL="457200" indent="-457200">
              <a:buFont typeface="Arial" panose="020B0604020202020204" pitchFamily="34" charset="0"/>
              <a:buChar char="•"/>
            </a:pPr>
            <a:r>
              <a:rPr lang="en-US" sz="2800" dirty="0">
                <a:solidFill>
                  <a:srgbClr val="001647"/>
                </a:solidFill>
              </a:rPr>
              <a:t>Confirm whether your ELD relies on a 3G network. </a:t>
            </a:r>
          </a:p>
          <a:p>
            <a:pPr marL="914400" lvl="1" indent="-457200">
              <a:buFont typeface="Arial" panose="020B0604020202020204" pitchFamily="34" charset="0"/>
              <a:buChar char="•"/>
            </a:pPr>
            <a:r>
              <a:rPr lang="en-US" sz="2800" dirty="0">
                <a:solidFill>
                  <a:srgbClr val="001647"/>
                </a:solidFill>
              </a:rPr>
              <a:t>If you are unsure, contact your ELD provider.  </a:t>
            </a:r>
          </a:p>
          <a:p>
            <a:pPr marL="914400" lvl="1" indent="-457200">
              <a:buFont typeface="Arial" panose="020B0604020202020204" pitchFamily="34" charset="0"/>
              <a:buChar char="•"/>
            </a:pPr>
            <a:r>
              <a:rPr lang="en-US" sz="2800" dirty="0">
                <a:solidFill>
                  <a:srgbClr val="001647"/>
                </a:solidFill>
              </a:rPr>
              <a:t>If your ELD does not rely on 3G and meets all minimum requirements, no further action is needed.</a:t>
            </a:r>
          </a:p>
          <a:p>
            <a:pPr marL="457200" indent="-457200">
              <a:buFont typeface="Arial" panose="020B0604020202020204" pitchFamily="34" charset="0"/>
              <a:buChar char="•"/>
            </a:pPr>
            <a:r>
              <a:rPr lang="en-US" sz="2800" dirty="0">
                <a:solidFill>
                  <a:srgbClr val="001647"/>
                </a:solidFill>
              </a:rPr>
              <a:t>Ask your provider for its upgrade or replacement plan.  </a:t>
            </a:r>
          </a:p>
          <a:p>
            <a:pPr marL="914400" lvl="1" indent="-457200">
              <a:buFont typeface="Arial" panose="020B0604020202020204" pitchFamily="34" charset="0"/>
              <a:buChar char="•"/>
            </a:pPr>
            <a:r>
              <a:rPr lang="en-US" sz="2800" dirty="0">
                <a:solidFill>
                  <a:srgbClr val="001647"/>
                </a:solidFill>
              </a:rPr>
              <a:t>If your ELD relies on a 3G network, ask your ELD provider about its plan for upgrading or replacing your device to one that will be supported after the 3G sunset.</a:t>
            </a:r>
          </a:p>
          <a:p>
            <a:pPr marL="914400" lvl="1" indent="-457200">
              <a:buFont typeface="Arial" panose="020B0604020202020204" pitchFamily="34" charset="0"/>
              <a:buChar char="•"/>
            </a:pPr>
            <a:r>
              <a:rPr lang="en-US" sz="2800" dirty="0">
                <a:solidFill>
                  <a:srgbClr val="001647"/>
                </a:solidFill>
              </a:rPr>
              <a:t>Complete the necessary actions as soon as possible.</a:t>
            </a:r>
          </a:p>
          <a:p>
            <a:endParaRPr lang="en-US" dirty="0"/>
          </a:p>
        </p:txBody>
      </p:sp>
    </p:spTree>
    <p:extLst>
      <p:ext uri="{BB962C8B-B14F-4D97-AF65-F5344CB8AC3E}">
        <p14:creationId xmlns:p14="http://schemas.microsoft.com/office/powerpoint/2010/main" val="282737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404038" y="350818"/>
            <a:ext cx="11492688" cy="6309420"/>
          </a:xfrm>
          <a:prstGeom prst="rect">
            <a:avLst/>
          </a:prstGeom>
        </p:spPr>
        <p:txBody>
          <a:bodyPr wrap="square">
            <a:spAutoFit/>
          </a:bodyPr>
          <a:lstStyle/>
          <a:p>
            <a:r>
              <a:rPr lang="en-US" sz="3200" b="1" dirty="0">
                <a:solidFill>
                  <a:srgbClr val="001647"/>
                </a:solidFill>
              </a:rPr>
              <a:t>ELD Extensions Relying on 3G Network</a:t>
            </a:r>
          </a:p>
          <a:p>
            <a:endParaRPr lang="en-US" dirty="0">
              <a:solidFill>
                <a:srgbClr val="001647"/>
              </a:solidFill>
            </a:endParaRPr>
          </a:p>
          <a:p>
            <a:r>
              <a:rPr lang="en-US" sz="2800" dirty="0"/>
              <a:t>Motor carriers experiencing delays in replacing their 3G-reliant devices and applies for an extension under 49 CFR 395.34, must include the following:</a:t>
            </a:r>
          </a:p>
          <a:p>
            <a:pPr marL="342900" lvl="0" indent="-342900">
              <a:buFont typeface="Arial" panose="020B0604020202020204" pitchFamily="34" charset="0"/>
              <a:buChar char="•"/>
            </a:pPr>
            <a:r>
              <a:rPr lang="en-US" sz="2800" dirty="0"/>
              <a:t>Legal name, principal place of business address, and USDOT number of motor carrier;</a:t>
            </a:r>
          </a:p>
          <a:p>
            <a:pPr marL="342900" lvl="0" indent="-342900">
              <a:buFont typeface="Arial" panose="020B0604020202020204" pitchFamily="34" charset="0"/>
              <a:buChar char="•"/>
            </a:pPr>
            <a:r>
              <a:rPr lang="en-US" sz="2800" dirty="0"/>
              <a:t>Name, address, and telephone number of the motor carrier representative filing the request;</a:t>
            </a:r>
          </a:p>
          <a:p>
            <a:pPr marL="342900" lvl="0" indent="-342900">
              <a:buFont typeface="Arial" panose="020B0604020202020204" pitchFamily="34" charset="0"/>
              <a:buChar char="•"/>
            </a:pPr>
            <a:r>
              <a:rPr lang="en-US" sz="2800" dirty="0"/>
              <a:t>Make, model, and serial number of </a:t>
            </a:r>
            <a:r>
              <a:rPr lang="en-US" sz="2800" u="sng" dirty="0"/>
              <a:t>each</a:t>
            </a:r>
            <a:r>
              <a:rPr lang="en-US" sz="2800" dirty="0"/>
              <a:t> ELD;</a:t>
            </a:r>
          </a:p>
          <a:p>
            <a:pPr marL="342900" lvl="0" indent="-342900">
              <a:buFont typeface="Arial" panose="020B0604020202020204" pitchFamily="34" charset="0"/>
              <a:buChar char="•"/>
            </a:pPr>
            <a:r>
              <a:rPr lang="en-US" sz="2800" dirty="0"/>
              <a:t>Date and location of each ELD malfunction as reported by the driver to the carrier; and</a:t>
            </a:r>
          </a:p>
          <a:p>
            <a:pPr marL="342900" lvl="0" indent="-342900">
              <a:buFont typeface="Arial" panose="020B0604020202020204" pitchFamily="34" charset="0"/>
              <a:buChar char="•"/>
            </a:pPr>
            <a:r>
              <a:rPr lang="en-US" sz="2800" dirty="0"/>
              <a:t>A concise statement describing actions to repair, replace, or service the ELD units, including why the carrier needs additional time beyond the 8 days provided by </a:t>
            </a:r>
            <a:r>
              <a:rPr lang="en-US" sz="2800" u="sng" dirty="0">
                <a:hlinkClick r:id="rId3"/>
              </a:rPr>
              <a:t>49 CFR Part 395.34</a:t>
            </a:r>
            <a:endParaRPr lang="en-US" sz="2800" dirty="0"/>
          </a:p>
          <a:p>
            <a:endParaRPr lang="en-US" dirty="0"/>
          </a:p>
        </p:txBody>
      </p:sp>
    </p:spTree>
    <p:extLst>
      <p:ext uri="{BB962C8B-B14F-4D97-AF65-F5344CB8AC3E}">
        <p14:creationId xmlns:p14="http://schemas.microsoft.com/office/powerpoint/2010/main" val="35606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404038" y="350818"/>
            <a:ext cx="11492688" cy="6340197"/>
          </a:xfrm>
          <a:prstGeom prst="rect">
            <a:avLst/>
          </a:prstGeom>
        </p:spPr>
        <p:txBody>
          <a:bodyPr wrap="square">
            <a:spAutoFit/>
          </a:bodyPr>
          <a:lstStyle/>
          <a:p>
            <a:r>
              <a:rPr lang="en-US" sz="3200" b="1" dirty="0">
                <a:solidFill>
                  <a:srgbClr val="001647"/>
                </a:solidFill>
              </a:rPr>
              <a:t>IMPORTANT!!!!!! ELD Extensions Relying on 3G Network</a:t>
            </a:r>
          </a:p>
          <a:p>
            <a:endParaRPr lang="en-US" dirty="0">
              <a:solidFill>
                <a:srgbClr val="001647"/>
              </a:solidFill>
            </a:endParaRPr>
          </a:p>
          <a:p>
            <a:pPr algn="ctr"/>
            <a:r>
              <a:rPr lang="en-US" sz="8000" b="1" dirty="0"/>
              <a:t>Extensions only to be granted if the 3G sunset causes the ELD to malfunction.</a:t>
            </a:r>
            <a:r>
              <a:rPr lang="en-US" sz="8000" dirty="0"/>
              <a:t> </a:t>
            </a:r>
          </a:p>
          <a:p>
            <a:r>
              <a:rPr lang="en-US" dirty="0"/>
              <a:t> </a:t>
            </a:r>
          </a:p>
          <a:p>
            <a:endParaRPr lang="en-US" dirty="0"/>
          </a:p>
        </p:txBody>
      </p:sp>
    </p:spTree>
    <p:extLst>
      <p:ext uri="{BB962C8B-B14F-4D97-AF65-F5344CB8AC3E}">
        <p14:creationId xmlns:p14="http://schemas.microsoft.com/office/powerpoint/2010/main" val="203136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429768" y="338435"/>
            <a:ext cx="11507877" cy="12311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a:ea typeface="+mn-ea"/>
                <a:cs typeface="+mn-cs"/>
              </a:rPr>
              <a:t>AGENDA</a:t>
            </a:r>
            <a:endParaRPr kumimoji="0" lang="en-US" sz="2000" b="0" i="0" u="none" strike="noStrike" kern="1200" cap="none" spc="0" normalizeH="0" baseline="0" noProof="0" dirty="0">
              <a:ln>
                <a:noFill/>
              </a:ln>
              <a:solidFill>
                <a:srgbClr val="00164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164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647"/>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C49013A2-D33F-4BCD-9941-6ADDEBE33D15}"/>
              </a:ext>
            </a:extLst>
          </p:cNvPr>
          <p:cNvSpPr>
            <a:spLocks noGrp="1"/>
          </p:cNvSpPr>
          <p:nvPr>
            <p:ph idx="1"/>
          </p:nvPr>
        </p:nvSpPr>
        <p:spPr/>
        <p:txBody>
          <a:bodyPr>
            <a:normAutofit fontScale="32500" lnSpcReduction="20000"/>
          </a:bodyPr>
          <a:lstStyle/>
          <a:p>
            <a:r>
              <a:rPr lang="en-US" sz="13500" dirty="0"/>
              <a:t>Federal Motor Carrier Safety Administration</a:t>
            </a:r>
          </a:p>
          <a:p>
            <a:r>
              <a:rPr lang="en-US" sz="13500" dirty="0"/>
              <a:t>Pandemic Emergency Related Waivers </a:t>
            </a:r>
          </a:p>
          <a:p>
            <a:r>
              <a:rPr lang="en-US" sz="13500" dirty="0"/>
              <a:t>Entry Level Driver Training </a:t>
            </a:r>
          </a:p>
          <a:p>
            <a:r>
              <a:rPr lang="en-US" sz="13500" dirty="0"/>
              <a:t>Electronic Logging Device</a:t>
            </a:r>
          </a:p>
          <a:p>
            <a:r>
              <a:rPr lang="en-US" sz="13500" dirty="0"/>
              <a:t>Commercial Drivers License </a:t>
            </a:r>
          </a:p>
          <a:p>
            <a:r>
              <a:rPr lang="en-US" sz="13500" dirty="0"/>
              <a:t>Electronic Recordkeeping</a:t>
            </a:r>
          </a:p>
          <a:p>
            <a:r>
              <a:rPr lang="en-US" sz="13500" dirty="0"/>
              <a:t>Fireworks Exemption Investigations</a:t>
            </a:r>
            <a:br>
              <a:rPr lang="en-US" sz="4000" dirty="0"/>
            </a:br>
            <a:br>
              <a:rPr lang="en-US" sz="4000" dirty="0"/>
            </a:br>
            <a:br>
              <a:rPr lang="en-US" sz="4000" dirty="0"/>
            </a:br>
            <a:br>
              <a:rPr lang="en-US" sz="4000" dirty="0"/>
            </a:br>
            <a:endParaRPr lang="en-US" sz="4000" dirty="0"/>
          </a:p>
          <a:p>
            <a:endParaRPr lang="en-US" sz="4000" dirty="0"/>
          </a:p>
          <a:p>
            <a:pPr marL="0" indent="0">
              <a:buNone/>
            </a:pPr>
            <a:endParaRPr lang="en-US" sz="4000" dirty="0"/>
          </a:p>
        </p:txBody>
      </p:sp>
    </p:spTree>
    <p:extLst>
      <p:ext uri="{BB962C8B-B14F-4D97-AF65-F5344CB8AC3E}">
        <p14:creationId xmlns:p14="http://schemas.microsoft.com/office/powerpoint/2010/main" val="135978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385029" y="442156"/>
            <a:ext cx="11421941" cy="7140416"/>
          </a:xfrm>
          <a:prstGeom prst="rect">
            <a:avLst/>
          </a:prstGeom>
        </p:spPr>
        <p:txBody>
          <a:bodyPr wrap="square">
            <a:spAutoFit/>
          </a:bodyPr>
          <a:lstStyle/>
          <a:p>
            <a:r>
              <a:rPr lang="en-US" sz="3200" b="1" dirty="0">
                <a:solidFill>
                  <a:srgbClr val="001647"/>
                </a:solidFill>
              </a:rPr>
              <a:t>ELDs and the Semiconductor Shortage</a:t>
            </a:r>
          </a:p>
          <a:p>
            <a:endParaRPr lang="en-US" dirty="0">
              <a:solidFill>
                <a:srgbClr val="001647"/>
              </a:solidFill>
            </a:endParaRPr>
          </a:p>
          <a:p>
            <a:pPr marL="457200" indent="-457200">
              <a:buFont typeface="Arial" panose="020B0604020202020204" pitchFamily="34" charset="0"/>
              <a:buChar char="•"/>
            </a:pPr>
            <a:r>
              <a:rPr lang="en-US" sz="2800" dirty="0">
                <a:solidFill>
                  <a:srgbClr val="001647"/>
                </a:solidFill>
              </a:rPr>
              <a:t>The chip shortage has resulted in delays with manufacturing ELDs.</a:t>
            </a:r>
          </a:p>
          <a:p>
            <a:pPr marL="457200" indent="-457200">
              <a:buFont typeface="Arial" panose="020B0604020202020204" pitchFamily="34" charset="0"/>
              <a:buChar char="•"/>
            </a:pPr>
            <a:r>
              <a:rPr lang="en-US" sz="2800" dirty="0">
                <a:solidFill>
                  <a:srgbClr val="001647"/>
                </a:solidFill>
              </a:rPr>
              <a:t>If a company purchases new vehicles and cannot obtain the ELDs of their choosing due to a delay in shipping or a back-ordering issue, the regulations are clear - - FMCSA will not permit any waivers due to problems obtaining an ELD.</a:t>
            </a:r>
          </a:p>
          <a:p>
            <a:pPr marL="457200" indent="-457200">
              <a:buFont typeface="Arial" panose="020B0604020202020204" pitchFamily="34" charset="0"/>
              <a:buChar char="•"/>
            </a:pPr>
            <a:endParaRPr lang="en-US" sz="1000" dirty="0">
              <a:solidFill>
                <a:srgbClr val="001647"/>
              </a:solidFill>
            </a:endParaRPr>
          </a:p>
          <a:p>
            <a:pPr marL="457200" indent="-457200">
              <a:buFont typeface="Arial" panose="020B0604020202020204" pitchFamily="34" charset="0"/>
              <a:buChar char="•"/>
            </a:pPr>
            <a:r>
              <a:rPr lang="en-US" sz="2800" dirty="0">
                <a:solidFill>
                  <a:srgbClr val="001647"/>
                </a:solidFill>
              </a:rPr>
              <a:t>However, there are some options:</a:t>
            </a:r>
          </a:p>
          <a:p>
            <a:pPr marL="914400" lvl="1" indent="-457200">
              <a:buFont typeface="Wingdings" panose="05000000000000000000" pitchFamily="2" charset="2"/>
              <a:buChar char="§"/>
            </a:pPr>
            <a:r>
              <a:rPr lang="en-US" sz="2800" dirty="0">
                <a:solidFill>
                  <a:srgbClr val="001647"/>
                </a:solidFill>
              </a:rPr>
              <a:t>Operate under the short-haul exception (150-air miles) until the ELDs are properly installed in the vehicles.</a:t>
            </a:r>
          </a:p>
          <a:p>
            <a:pPr marL="914400" lvl="1" indent="-457200">
              <a:buFont typeface="Wingdings" panose="05000000000000000000" pitchFamily="2" charset="2"/>
              <a:buChar char="§"/>
            </a:pPr>
            <a:r>
              <a:rPr lang="en-US" sz="2800" dirty="0">
                <a:solidFill>
                  <a:srgbClr val="001647"/>
                </a:solidFill>
              </a:rPr>
              <a:t>Driver(s) are allowed to operate on paper RODS for no more than 8-days in a 30-day period until the ELDs are properly installed. </a:t>
            </a:r>
          </a:p>
          <a:p>
            <a:pPr marL="914400" lvl="1" indent="-457200">
              <a:buFont typeface="Wingdings" panose="05000000000000000000" pitchFamily="2" charset="2"/>
              <a:buChar char="§"/>
            </a:pPr>
            <a:r>
              <a:rPr lang="en-US" sz="2800" dirty="0">
                <a:solidFill>
                  <a:srgbClr val="001647"/>
                </a:solidFill>
              </a:rPr>
              <a:t>Find another ELD that is not backordered or will be delivered quicker.</a:t>
            </a:r>
          </a:p>
          <a:p>
            <a:endParaRPr lang="en-US" sz="1600" dirty="0">
              <a:solidFill>
                <a:srgbClr val="001647"/>
              </a:solidFill>
            </a:endParaRPr>
          </a:p>
          <a:p>
            <a:r>
              <a:rPr lang="en-US" sz="2800" dirty="0">
                <a:solidFill>
                  <a:srgbClr val="001647"/>
                </a:solidFill>
              </a:rPr>
              <a:t> </a:t>
            </a:r>
          </a:p>
          <a:p>
            <a:pPr marL="457200" indent="-457200">
              <a:buFont typeface="Arial" panose="020B0604020202020204" pitchFamily="34" charset="0"/>
              <a:buChar char="•"/>
            </a:pPr>
            <a:endParaRPr lang="en-US" sz="2800" dirty="0">
              <a:solidFill>
                <a:srgbClr val="001647"/>
              </a:solidFill>
            </a:endParaRPr>
          </a:p>
          <a:p>
            <a:endParaRPr lang="en-US" dirty="0"/>
          </a:p>
        </p:txBody>
      </p:sp>
    </p:spTree>
    <p:extLst>
      <p:ext uri="{BB962C8B-B14F-4D97-AF65-F5344CB8AC3E}">
        <p14:creationId xmlns:p14="http://schemas.microsoft.com/office/powerpoint/2010/main" val="88951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FBD409-D8E8-4E62-ADEE-87B89B944377}"/>
              </a:ext>
            </a:extLst>
          </p:cNvPr>
          <p:cNvSpPr>
            <a:spLocks noGrp="1"/>
          </p:cNvSpPr>
          <p:nvPr>
            <p:ph type="title"/>
          </p:nvPr>
        </p:nvSpPr>
        <p:spPr>
          <a:xfrm>
            <a:off x="322562" y="2490877"/>
            <a:ext cx="11546875" cy="1523494"/>
          </a:xfrm>
        </p:spPr>
        <p:txBody>
          <a:bodyPr>
            <a:normAutofit fontScale="90000"/>
          </a:bodyPr>
          <a:lstStyle/>
          <a:p>
            <a:r>
              <a:rPr lang="en-US" dirty="0"/>
              <a:t>Commercial Drivers License </a:t>
            </a:r>
            <a:br>
              <a:rPr lang="en-US" dirty="0"/>
            </a:br>
            <a:endParaRPr lang="en-US" dirty="0"/>
          </a:p>
        </p:txBody>
      </p:sp>
      <p:sp>
        <p:nvSpPr>
          <p:cNvPr id="2" name="Slide Number Placeholder 1">
            <a:extLst>
              <a:ext uri="{FF2B5EF4-FFF2-40B4-BE49-F238E27FC236}">
                <a16:creationId xmlns:a16="http://schemas.microsoft.com/office/drawing/2014/main" id="{CDD4925A-2BA3-4DE2-AD21-CF54A33C40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8DE9-BC98-4BFD-A22D-5BE0E6845CD0}" type="slidenum">
              <a:rPr kumimoji="0" lang="en-US" sz="1100" b="1"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00" b="1"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259271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396240" y="460355"/>
            <a:ext cx="11541405" cy="5109091"/>
          </a:xfrm>
          <a:prstGeom prst="rect">
            <a:avLst/>
          </a:prstGeom>
        </p:spPr>
        <p:txBody>
          <a:bodyPr wrap="square">
            <a:spAutoFit/>
          </a:bodyPr>
          <a:lstStyle/>
          <a:p>
            <a:r>
              <a:rPr lang="en-US" sz="3200" b="1" dirty="0">
                <a:solidFill>
                  <a:srgbClr val="001647"/>
                </a:solidFill>
              </a:rPr>
              <a:t>CDL Downgrades for Drug &amp; Alcohol Violations  </a:t>
            </a:r>
          </a:p>
          <a:p>
            <a:endParaRPr lang="en-US" sz="2800" b="1" dirty="0">
              <a:solidFill>
                <a:srgbClr val="001647"/>
              </a:solidFill>
            </a:endParaRPr>
          </a:p>
          <a:p>
            <a:pPr marL="457200" indent="-457200">
              <a:buFont typeface="Arial" panose="020B0604020202020204" pitchFamily="34" charset="0"/>
              <a:buChar char="•"/>
            </a:pPr>
            <a:r>
              <a:rPr lang="en-US" sz="2800" dirty="0">
                <a:solidFill>
                  <a:srgbClr val="001647"/>
                </a:solidFill>
              </a:rPr>
              <a:t>FMCSA published a final rule prohibiting State driver’s licensing agencies (SDLAs) from issuing a CDL to individuals prohibited from performing safety-sensitive functions due to drug and alcohol violations, as reported to the Drug and Alcohol Clearinghouse (DACH). </a:t>
            </a:r>
          </a:p>
          <a:p>
            <a:pPr marL="457200" indent="-457200">
              <a:buFont typeface="Arial" panose="020B0604020202020204" pitchFamily="34" charset="0"/>
              <a:buChar char="•"/>
            </a:pPr>
            <a:endParaRPr lang="en-US" sz="1200" dirty="0">
              <a:solidFill>
                <a:srgbClr val="001647"/>
              </a:solidFill>
            </a:endParaRPr>
          </a:p>
          <a:p>
            <a:pPr marL="457200" indent="-457200">
              <a:buFont typeface="Arial" panose="020B0604020202020204" pitchFamily="34" charset="0"/>
              <a:buChar char="•"/>
            </a:pPr>
            <a:r>
              <a:rPr lang="en-US" sz="2800" dirty="0">
                <a:solidFill>
                  <a:srgbClr val="001647"/>
                </a:solidFill>
              </a:rPr>
              <a:t>The final rule also requires SDLAs to remove CDL privileges from licenses of individuals prohibited from performing safety-sensitive functions. </a:t>
            </a:r>
          </a:p>
          <a:p>
            <a:pPr marL="457200" indent="-457200">
              <a:buFont typeface="Arial" panose="020B0604020202020204" pitchFamily="34" charset="0"/>
              <a:buChar char="•"/>
            </a:pPr>
            <a:endParaRPr lang="en-US" sz="1200" dirty="0">
              <a:solidFill>
                <a:srgbClr val="001647"/>
              </a:solidFill>
            </a:endParaRPr>
          </a:p>
          <a:p>
            <a:pPr marL="457200" indent="-457200">
              <a:buFont typeface="Arial" panose="020B0604020202020204" pitchFamily="34" charset="0"/>
              <a:buChar char="•"/>
            </a:pPr>
            <a:r>
              <a:rPr lang="en-US" sz="2800" dirty="0">
                <a:solidFill>
                  <a:srgbClr val="001647"/>
                </a:solidFill>
              </a:rPr>
              <a:t>States must achieve substantial compliance as soon as possible, but no later than November 18, 2024.</a:t>
            </a:r>
            <a:endParaRPr lang="en-US" dirty="0">
              <a:solidFill>
                <a:srgbClr val="001647"/>
              </a:solidFill>
            </a:endParaRPr>
          </a:p>
          <a:p>
            <a:endParaRPr lang="en-US" dirty="0"/>
          </a:p>
        </p:txBody>
      </p:sp>
    </p:spTree>
    <p:extLst>
      <p:ext uri="{BB962C8B-B14F-4D97-AF65-F5344CB8AC3E}">
        <p14:creationId xmlns:p14="http://schemas.microsoft.com/office/powerpoint/2010/main" val="4285829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396520" y="487660"/>
            <a:ext cx="11348440" cy="5816977"/>
          </a:xfrm>
          <a:prstGeom prst="rect">
            <a:avLst/>
          </a:prstGeom>
        </p:spPr>
        <p:txBody>
          <a:bodyPr wrap="square">
            <a:spAutoFit/>
          </a:bodyPr>
          <a:lstStyle/>
          <a:p>
            <a:r>
              <a:rPr lang="en-US" sz="3200" b="1" dirty="0">
                <a:solidFill>
                  <a:srgbClr val="001647"/>
                </a:solidFill>
              </a:rPr>
              <a:t>Final Rule Highlights   </a:t>
            </a:r>
          </a:p>
          <a:p>
            <a:endParaRPr lang="en-US" sz="1000" b="1" dirty="0">
              <a:solidFill>
                <a:srgbClr val="001647"/>
              </a:solidFill>
            </a:endParaRPr>
          </a:p>
          <a:p>
            <a:pPr marL="457200" indent="-457200">
              <a:buFont typeface="Arial" panose="020B0604020202020204" pitchFamily="34" charset="0"/>
              <a:buChar char="•"/>
            </a:pPr>
            <a:r>
              <a:rPr lang="en-US" sz="2800" dirty="0">
                <a:solidFill>
                  <a:srgbClr val="001647"/>
                </a:solidFill>
              </a:rPr>
              <a:t>SDLAs must query the DACH prior to issuing, renewing, transferring, or upgrading a CDL.</a:t>
            </a:r>
          </a:p>
          <a:p>
            <a:endParaRPr lang="en-US" sz="1000" dirty="0">
              <a:solidFill>
                <a:srgbClr val="001647"/>
              </a:solidFill>
            </a:endParaRPr>
          </a:p>
          <a:p>
            <a:pPr marL="457200" indent="-457200">
              <a:buFont typeface="Arial" panose="020B0604020202020204" pitchFamily="34" charset="0"/>
              <a:buChar char="•"/>
            </a:pPr>
            <a:r>
              <a:rPr lang="en-US" sz="2800" dirty="0">
                <a:solidFill>
                  <a:srgbClr val="001647"/>
                </a:solidFill>
              </a:rPr>
              <a:t>SDLAs must deny a commercial license transaction (non-issuance) if the DACH query shows the driver is prohibited.</a:t>
            </a:r>
          </a:p>
          <a:p>
            <a:endParaRPr lang="en-US" sz="1000" dirty="0">
              <a:solidFill>
                <a:srgbClr val="001647"/>
              </a:solidFill>
            </a:endParaRPr>
          </a:p>
          <a:p>
            <a:pPr marL="457200" indent="-457200">
              <a:buFont typeface="Arial" panose="020B0604020202020204" pitchFamily="34" charset="0"/>
              <a:buChar char="•"/>
            </a:pPr>
            <a:r>
              <a:rPr lang="en-US" sz="2800" dirty="0">
                <a:solidFill>
                  <a:srgbClr val="001647"/>
                </a:solidFill>
              </a:rPr>
              <a:t>FMCSA to push notifications to SDLAs.</a:t>
            </a:r>
          </a:p>
          <a:p>
            <a:pPr marL="457200" indent="-457200">
              <a:buFont typeface="Arial" panose="020B0604020202020204" pitchFamily="34" charset="0"/>
              <a:buChar char="•"/>
            </a:pPr>
            <a:endParaRPr lang="en-US" sz="1000" dirty="0">
              <a:solidFill>
                <a:srgbClr val="001647"/>
              </a:solidFill>
            </a:endParaRPr>
          </a:p>
          <a:p>
            <a:pPr marL="457200" lvl="0" indent="-457200">
              <a:buFont typeface="Arial" panose="020B0604020202020204" pitchFamily="34" charset="0"/>
              <a:buChar char="•"/>
            </a:pPr>
            <a:r>
              <a:rPr lang="en-US" sz="2800" dirty="0">
                <a:solidFill>
                  <a:srgbClr val="001647"/>
                </a:solidFill>
              </a:rPr>
              <a:t>SDLAs must initiate the process to remove a CLP or CDL privilege (downgrade) when notified of a driver’s DACH violation. </a:t>
            </a:r>
          </a:p>
          <a:p>
            <a:pPr lvl="0"/>
            <a:endParaRPr lang="en-US" sz="1000" dirty="0">
              <a:solidFill>
                <a:srgbClr val="001647"/>
              </a:solidFill>
            </a:endParaRPr>
          </a:p>
          <a:p>
            <a:pPr marL="457200" lvl="0" indent="-457200">
              <a:buFont typeface="Arial" panose="020B0604020202020204" pitchFamily="34" charset="0"/>
              <a:buChar char="•"/>
            </a:pPr>
            <a:r>
              <a:rPr lang="en-US" sz="2800" dirty="0">
                <a:solidFill>
                  <a:srgbClr val="001647"/>
                </a:solidFill>
              </a:rPr>
              <a:t>FMCSA will notify the SDLA when a driver completes the return to duty requirements and is no longer prohibited.</a:t>
            </a:r>
          </a:p>
          <a:p>
            <a:pPr lvl="0"/>
            <a:endParaRPr lang="en-US" sz="1000" dirty="0">
              <a:solidFill>
                <a:srgbClr val="001647"/>
              </a:solidFill>
            </a:endParaRPr>
          </a:p>
          <a:p>
            <a:pPr marL="457200" lvl="0" indent="-457200">
              <a:buFont typeface="Arial" panose="020B0604020202020204" pitchFamily="34" charset="0"/>
              <a:buChar char="•"/>
            </a:pPr>
            <a:r>
              <a:rPr lang="en-US" sz="2800" dirty="0">
                <a:solidFill>
                  <a:srgbClr val="001647"/>
                </a:solidFill>
              </a:rPr>
              <a:t>CLP holders are covered by the requirements of this rule.</a:t>
            </a:r>
            <a:endParaRPr lang="en-US" dirty="0"/>
          </a:p>
        </p:txBody>
      </p:sp>
    </p:spTree>
    <p:extLst>
      <p:ext uri="{BB962C8B-B14F-4D97-AF65-F5344CB8AC3E}">
        <p14:creationId xmlns:p14="http://schemas.microsoft.com/office/powerpoint/2010/main" val="2902723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411620" y="0"/>
            <a:ext cx="11368760" cy="7109639"/>
          </a:xfrm>
          <a:prstGeom prst="rect">
            <a:avLst/>
          </a:prstGeom>
        </p:spPr>
        <p:txBody>
          <a:bodyPr wrap="square">
            <a:spAutoFit/>
          </a:bodyPr>
          <a:lstStyle/>
          <a:p>
            <a:endParaRPr lang="en-US" sz="3200" b="1" dirty="0">
              <a:solidFill>
                <a:srgbClr val="001647"/>
              </a:solidFill>
            </a:endParaRPr>
          </a:p>
          <a:p>
            <a:r>
              <a:rPr lang="en-US" sz="3200" b="1" dirty="0">
                <a:solidFill>
                  <a:srgbClr val="001647"/>
                </a:solidFill>
              </a:rPr>
              <a:t>Recent Publication of Regulatory Guidance</a:t>
            </a:r>
          </a:p>
          <a:p>
            <a:endParaRPr lang="en-US" sz="1400" dirty="0"/>
          </a:p>
          <a:p>
            <a:pPr marL="457200" indent="-457200">
              <a:buFont typeface="Arial" panose="020B0604020202020204" pitchFamily="34" charset="0"/>
              <a:buChar char="•"/>
            </a:pPr>
            <a:r>
              <a:rPr lang="en-US" sz="2800" dirty="0"/>
              <a:t>Commercial Driver’s License Standards: Regulatory Guidance Concerning Third Party Testers Conducting the Knowledge Test</a:t>
            </a:r>
          </a:p>
          <a:p>
            <a:endParaRPr lang="en-US" sz="1400" dirty="0"/>
          </a:p>
          <a:p>
            <a:pPr marL="457200" indent="-457200">
              <a:buFont typeface="Arial" panose="020B0604020202020204" pitchFamily="34" charset="0"/>
              <a:buChar char="•"/>
            </a:pPr>
            <a:r>
              <a:rPr lang="en-US" sz="2800" dirty="0">
                <a:solidFill>
                  <a:srgbClr val="001647"/>
                </a:solidFill>
              </a:rPr>
              <a:t>Published February 3, 2022 </a:t>
            </a:r>
          </a:p>
          <a:p>
            <a:pPr marL="457200" indent="-457200">
              <a:buFont typeface="Arial" panose="020B0604020202020204" pitchFamily="34" charset="0"/>
              <a:buChar char="•"/>
            </a:pPr>
            <a:endParaRPr lang="en-US" sz="1400" dirty="0">
              <a:solidFill>
                <a:srgbClr val="001647"/>
              </a:solidFill>
            </a:endParaRPr>
          </a:p>
          <a:p>
            <a:pPr marL="457200" indent="-457200">
              <a:buFont typeface="Arial" panose="020B0604020202020204" pitchFamily="34" charset="0"/>
              <a:buChar char="•"/>
            </a:pPr>
            <a:r>
              <a:rPr lang="en-US" sz="2800" dirty="0">
                <a:solidFill>
                  <a:srgbClr val="001647"/>
                </a:solidFill>
              </a:rPr>
              <a:t>Summary: </a:t>
            </a:r>
          </a:p>
          <a:p>
            <a:pPr marL="914400" lvl="1" indent="-457200">
              <a:buFont typeface="Arial" panose="020B0604020202020204" pitchFamily="34" charset="0"/>
              <a:buChar char="•"/>
            </a:pPr>
            <a:r>
              <a:rPr lang="en-US" sz="2800" dirty="0"/>
              <a:t>Explains that FMCSA’s current statutory authorities and regulations do </a:t>
            </a:r>
            <a:r>
              <a:rPr lang="en-US" sz="2800" u="sng" dirty="0"/>
              <a:t>not</a:t>
            </a:r>
            <a:r>
              <a:rPr lang="en-US" sz="2800" dirty="0"/>
              <a:t> prohibit third party testers from administering the commercial driver’s license knowledge tests for all classes and endorsements;</a:t>
            </a:r>
            <a:r>
              <a:rPr lang="en-US" sz="2800" dirty="0">
                <a:solidFill>
                  <a:srgbClr val="001647"/>
                </a:solidFill>
              </a:rPr>
              <a:t> </a:t>
            </a:r>
          </a:p>
          <a:p>
            <a:pPr marL="914400" lvl="1" indent="-457200">
              <a:buFont typeface="Arial" panose="020B0604020202020204" pitchFamily="34" charset="0"/>
              <a:buChar char="•"/>
            </a:pPr>
            <a:r>
              <a:rPr lang="en-US" sz="2800" dirty="0">
                <a:solidFill>
                  <a:srgbClr val="001647"/>
                </a:solidFill>
              </a:rPr>
              <a:t>SDLAs </a:t>
            </a:r>
            <a:r>
              <a:rPr lang="en-US" sz="2800" dirty="0"/>
              <a:t>may accept the results of knowledge tests administered by third party testers in accordance with existing knowledge test standards and requirements set forth in 49 CFR part 383, subparts G and H; and</a:t>
            </a:r>
          </a:p>
          <a:p>
            <a:pPr marL="914400" lvl="1" indent="-457200">
              <a:buFont typeface="Arial" panose="020B0604020202020204" pitchFamily="34" charset="0"/>
              <a:buChar char="•"/>
            </a:pPr>
            <a:r>
              <a:rPr lang="en-US" sz="2800" dirty="0"/>
              <a:t>Changes the regulatory guidance Question and Answer of 49 CFR 383.75. </a:t>
            </a:r>
          </a:p>
        </p:txBody>
      </p:sp>
    </p:spTree>
    <p:extLst>
      <p:ext uri="{BB962C8B-B14F-4D97-AF65-F5344CB8AC3E}">
        <p14:creationId xmlns:p14="http://schemas.microsoft.com/office/powerpoint/2010/main" val="1359457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411620" y="0"/>
            <a:ext cx="11368760" cy="5909310"/>
          </a:xfrm>
          <a:prstGeom prst="rect">
            <a:avLst/>
          </a:prstGeom>
        </p:spPr>
        <p:txBody>
          <a:bodyPr wrap="square">
            <a:spAutoFit/>
          </a:bodyPr>
          <a:lstStyle/>
          <a:p>
            <a:r>
              <a:rPr lang="en-US" sz="3200" b="1" dirty="0">
                <a:solidFill>
                  <a:srgbClr val="001647"/>
                </a:solidFill>
              </a:rPr>
              <a:t>Extension of Compliance Dates for Medical Examiner's Certification Integration into CDL  </a:t>
            </a:r>
          </a:p>
          <a:p>
            <a:endParaRPr lang="en-US" sz="2000" b="1" dirty="0">
              <a:solidFill>
                <a:srgbClr val="001647"/>
              </a:solidFill>
            </a:endParaRPr>
          </a:p>
          <a:p>
            <a:pPr marL="457200" indent="-457200">
              <a:buFont typeface="Arial" panose="020B0604020202020204" pitchFamily="34" charset="0"/>
              <a:buChar char="•"/>
            </a:pPr>
            <a:r>
              <a:rPr lang="en-US" sz="2800" dirty="0">
                <a:solidFill>
                  <a:srgbClr val="001647"/>
                </a:solidFill>
              </a:rPr>
              <a:t>FMCSA extended the compliance date from June 22, 2021, to June 23, 2025, for several provisions of its Medical Examiner's Certification Integration final rule. </a:t>
            </a:r>
          </a:p>
          <a:p>
            <a:pPr marL="457200" indent="-457200">
              <a:buFont typeface="Arial" panose="020B0604020202020204" pitchFamily="34" charset="0"/>
              <a:buChar char="•"/>
            </a:pPr>
            <a:endParaRPr lang="en-US" sz="1400" dirty="0">
              <a:solidFill>
                <a:srgbClr val="001647"/>
              </a:solidFill>
            </a:endParaRPr>
          </a:p>
          <a:p>
            <a:pPr marL="457200" indent="-457200">
              <a:buFont typeface="Arial" panose="020B0604020202020204" pitchFamily="34" charset="0"/>
              <a:buChar char="•"/>
            </a:pPr>
            <a:r>
              <a:rPr lang="en-US" sz="2800" dirty="0">
                <a:solidFill>
                  <a:srgbClr val="001647"/>
                </a:solidFill>
              </a:rPr>
              <a:t>This action was taken to provide: </a:t>
            </a:r>
          </a:p>
          <a:p>
            <a:pPr marL="914400" lvl="1" indent="-457200">
              <a:buFont typeface="Arial" panose="020B0604020202020204" pitchFamily="34" charset="0"/>
              <a:buChar char="•"/>
            </a:pPr>
            <a:r>
              <a:rPr lang="en-US" sz="2800" dirty="0">
                <a:solidFill>
                  <a:srgbClr val="001647"/>
                </a:solidFill>
              </a:rPr>
              <a:t>FMCSA time to complete certain information technology (IT) system development tasks for its National Registry of Certified Medical Examiners; and </a:t>
            </a:r>
          </a:p>
          <a:p>
            <a:pPr marL="914400" lvl="1" indent="-457200">
              <a:buFont typeface="Arial" panose="020B0604020202020204" pitchFamily="34" charset="0"/>
              <a:buChar char="•"/>
            </a:pPr>
            <a:r>
              <a:rPr lang="en-US" sz="2800" dirty="0">
                <a:solidFill>
                  <a:srgbClr val="001647"/>
                </a:solidFill>
              </a:rPr>
              <a:t>To provide the SDLAs time to make the necessary IT programming changes when the new National Registry system is completed and available.</a:t>
            </a:r>
            <a:endParaRPr lang="en-US" dirty="0"/>
          </a:p>
        </p:txBody>
      </p:sp>
    </p:spTree>
    <p:extLst>
      <p:ext uri="{BB962C8B-B14F-4D97-AF65-F5344CB8AC3E}">
        <p14:creationId xmlns:p14="http://schemas.microsoft.com/office/powerpoint/2010/main" val="881080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FBD409-D8E8-4E62-ADEE-87B89B944377}"/>
              </a:ext>
            </a:extLst>
          </p:cNvPr>
          <p:cNvSpPr>
            <a:spLocks noGrp="1"/>
          </p:cNvSpPr>
          <p:nvPr>
            <p:ph type="title"/>
          </p:nvPr>
        </p:nvSpPr>
        <p:spPr>
          <a:xfrm>
            <a:off x="322562" y="2430124"/>
            <a:ext cx="11546875" cy="1523494"/>
          </a:xfrm>
        </p:spPr>
        <p:txBody>
          <a:bodyPr>
            <a:normAutofit fontScale="90000"/>
          </a:bodyPr>
          <a:lstStyle/>
          <a:p>
            <a:r>
              <a:rPr lang="en-US" dirty="0"/>
              <a:t>Electronic Recordkeeping</a:t>
            </a:r>
            <a:br>
              <a:rPr lang="en-US" dirty="0"/>
            </a:br>
            <a:endParaRPr lang="en-US" dirty="0"/>
          </a:p>
        </p:txBody>
      </p:sp>
      <p:sp>
        <p:nvSpPr>
          <p:cNvPr id="2" name="Slide Number Placeholder 1">
            <a:extLst>
              <a:ext uri="{FF2B5EF4-FFF2-40B4-BE49-F238E27FC236}">
                <a16:creationId xmlns:a16="http://schemas.microsoft.com/office/drawing/2014/main" id="{CDD4925A-2BA3-4DE2-AD21-CF54A33C40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8DE9-BC98-4BFD-A22D-5BE0E6845CD0}" type="slidenum">
              <a:rPr kumimoji="0" lang="en-US" sz="1100" b="1"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100" b="1"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2696536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0386" y="1386383"/>
            <a:ext cx="11233078" cy="5020605"/>
          </a:xfrm>
          <a:prstGeom prst="rect">
            <a:avLst/>
          </a:prstGeom>
        </p:spPr>
        <p:txBody>
          <a:bodyPr vert="horz" wrap="square" lIns="0" tIns="59690" rIns="0" bIns="0" rtlCol="0">
            <a:spAutoFit/>
          </a:bodyPr>
          <a:lstStyle/>
          <a:p>
            <a:pPr marL="241300" marR="1109345" lvl="0" indent="-228600" algn="l" defTabSz="914400" rtl="0" eaLnBrk="1" fontAlgn="auto" latinLnBrk="0" hangingPunct="1">
              <a:lnSpc>
                <a:spcPts val="3030"/>
              </a:lnSpc>
              <a:spcBef>
                <a:spcPts val="470"/>
              </a:spcBef>
              <a:spcAft>
                <a:spcPts val="0"/>
              </a:spcAft>
              <a:buClrTx/>
              <a:buSzTx/>
              <a:buFont typeface="Arial"/>
              <a:buChar char="•"/>
              <a:tabLst>
                <a:tab pos="241300" algn="l"/>
              </a:tabLst>
              <a:defRPr/>
            </a:pPr>
            <a:r>
              <a:rPr kumimoji="0" lang="en-US" sz="2800" b="0" i="0" u="none" strike="noStrike" kern="1200" cap="none" spc="-15" normalizeH="0" baseline="0" noProof="0" dirty="0">
                <a:ln>
                  <a:noFill/>
                </a:ln>
                <a:solidFill>
                  <a:srgbClr val="001647"/>
                </a:solidFill>
                <a:effectLst/>
                <a:uLnTx/>
                <a:uFillTx/>
                <a:latin typeface="Calibri"/>
                <a:ea typeface="+mn-ea"/>
                <a:cs typeface="Calibri"/>
              </a:rPr>
              <a:t>T</a:t>
            </a:r>
            <a:r>
              <a:rPr kumimoji="0" sz="2800" b="0" i="0" u="none" strike="noStrike" kern="1200" cap="none" spc="-15" normalizeH="0" baseline="0" noProof="0" dirty="0">
                <a:ln>
                  <a:noFill/>
                </a:ln>
                <a:solidFill>
                  <a:srgbClr val="001647"/>
                </a:solidFill>
                <a:effectLst/>
                <a:uLnTx/>
                <a:uFillTx/>
                <a:latin typeface="Calibri"/>
                <a:ea typeface="+mn-ea"/>
                <a:cs typeface="Calibri"/>
              </a:rPr>
              <a:t>o</a:t>
            </a:r>
            <a:r>
              <a:rPr kumimoji="0" sz="2800" b="0" i="0" u="none" strike="noStrike" kern="1200" cap="none" spc="0"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comply</a:t>
            </a:r>
            <a:r>
              <a:rPr kumimoji="0" sz="2800" b="0" i="0" u="none" strike="noStrike" kern="1200" cap="none" spc="20"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with</a:t>
            </a:r>
            <a:r>
              <a:rPr kumimoji="0" sz="2800" b="0" i="0" u="none" strike="noStrike" kern="1200" cap="none" spc="5"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FMCSA</a:t>
            </a:r>
            <a:r>
              <a:rPr kumimoji="0" sz="2800" b="0" i="0" u="none" strike="noStrike" kern="1200" cap="none" spc="30"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regulations</a:t>
            </a:r>
            <a:r>
              <a:rPr kumimoji="0" lang="en-US" sz="2800" b="0" i="0" u="none" strike="noStrike" kern="1200" cap="none" spc="-15" normalizeH="0" baseline="0" noProof="0" dirty="0">
                <a:ln>
                  <a:noFill/>
                </a:ln>
                <a:solidFill>
                  <a:srgbClr val="001647"/>
                </a:solidFill>
                <a:effectLst/>
                <a:uLnTx/>
                <a:uFillTx/>
                <a:latin typeface="Calibri"/>
                <a:ea typeface="+mn-ea"/>
                <a:cs typeface="Calibri"/>
              </a:rPr>
              <a:t>,</a:t>
            </a:r>
            <a:r>
              <a:rPr kumimoji="0" sz="2800" b="0" i="0" u="none" strike="noStrike" kern="1200" cap="none" spc="25" normalizeH="0" baseline="0" noProof="0" dirty="0">
                <a:ln>
                  <a:noFill/>
                </a:ln>
                <a:solidFill>
                  <a:srgbClr val="001647"/>
                </a:solidFill>
                <a:effectLst/>
                <a:uLnTx/>
                <a:uFillTx/>
                <a:latin typeface="Calibri"/>
                <a:ea typeface="+mn-ea"/>
                <a:cs typeface="Calibri"/>
              </a:rPr>
              <a:t> </a:t>
            </a:r>
            <a:r>
              <a:rPr kumimoji="0" lang="en-US" sz="2800" b="0" i="0" u="none" strike="noStrike" kern="1200" cap="none" spc="25" normalizeH="0" baseline="0" noProof="0" dirty="0">
                <a:ln>
                  <a:noFill/>
                </a:ln>
                <a:solidFill>
                  <a:srgbClr val="001647"/>
                </a:solidFill>
                <a:effectLst/>
                <a:uLnTx/>
                <a:uFillTx/>
                <a:latin typeface="Calibri"/>
                <a:ea typeface="+mn-ea"/>
                <a:cs typeface="Calibri"/>
              </a:rPr>
              <a:t>documents </a:t>
            </a:r>
            <a:r>
              <a:rPr kumimoji="0" sz="2800" b="0" i="0" u="none" strike="noStrike" kern="1200" cap="none" spc="-20" normalizeH="0" baseline="0" noProof="0" dirty="0">
                <a:ln>
                  <a:noFill/>
                </a:ln>
                <a:solidFill>
                  <a:srgbClr val="001647"/>
                </a:solidFill>
                <a:effectLst/>
                <a:uLnTx/>
                <a:uFillTx/>
                <a:latin typeface="Calibri"/>
                <a:ea typeface="+mn-ea"/>
                <a:cs typeface="Calibri"/>
              </a:rPr>
              <a:t>may</a:t>
            </a:r>
            <a:r>
              <a:rPr kumimoji="0" sz="2800" b="0" i="0" u="none" strike="noStrike" kern="1200" cap="none" spc="0"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be</a:t>
            </a:r>
            <a:r>
              <a:rPr kumimoji="0" sz="2800" b="0" i="0" u="none" strike="noStrike" kern="1200" cap="none" spc="0" normalizeH="0" baseline="0" noProof="0" dirty="0">
                <a:ln>
                  <a:noFill/>
                </a:ln>
                <a:solidFill>
                  <a:srgbClr val="001647"/>
                </a:solidFill>
                <a:effectLst/>
                <a:uLnTx/>
                <a:uFillTx/>
                <a:latin typeface="Calibri"/>
                <a:ea typeface="+mn-ea"/>
                <a:cs typeface="Calibri"/>
              </a:rPr>
              <a:t> </a:t>
            </a:r>
            <a:r>
              <a:rPr kumimoji="0" sz="2800" b="0" i="0" u="none" strike="noStrike" kern="1200" cap="none" spc="-20" normalizeH="0" baseline="0" noProof="0" dirty="0">
                <a:ln>
                  <a:noFill/>
                </a:ln>
                <a:solidFill>
                  <a:srgbClr val="001647"/>
                </a:solidFill>
                <a:effectLst/>
                <a:uLnTx/>
                <a:uFillTx/>
                <a:latin typeface="Calibri"/>
                <a:ea typeface="+mn-ea"/>
                <a:cs typeface="Calibri"/>
              </a:rPr>
              <a:t>stored </a:t>
            </a:r>
            <a:r>
              <a:rPr kumimoji="0" sz="2800" b="0" i="0" u="none" strike="noStrike" kern="1200" cap="none" spc="-620" normalizeH="0" baseline="0" noProof="0" dirty="0">
                <a:ln>
                  <a:noFill/>
                </a:ln>
                <a:solidFill>
                  <a:srgbClr val="001647"/>
                </a:solidFill>
                <a:effectLst/>
                <a:uLnTx/>
                <a:uFillTx/>
                <a:latin typeface="Calibri"/>
                <a:ea typeface="+mn-ea"/>
                <a:cs typeface="Calibri"/>
              </a:rPr>
              <a:t> </a:t>
            </a:r>
            <a:r>
              <a:rPr kumimoji="0" sz="2800" b="0" i="0" u="none" strike="noStrike" kern="1200" cap="none" spc="-25" normalizeH="0" baseline="0" noProof="0" dirty="0">
                <a:ln>
                  <a:noFill/>
                </a:ln>
                <a:solidFill>
                  <a:srgbClr val="001647"/>
                </a:solidFill>
                <a:effectLst/>
                <a:uLnTx/>
                <a:uFillTx/>
                <a:latin typeface="Calibri"/>
                <a:ea typeface="+mn-ea"/>
                <a:cs typeface="Calibri"/>
              </a:rPr>
              <a:t>electronically</a:t>
            </a:r>
            <a:r>
              <a:rPr kumimoji="0" sz="2800" b="0" i="0" u="none" strike="noStrike" kern="1200" cap="none" spc="25" normalizeH="0" baseline="0" noProof="0" dirty="0">
                <a:ln>
                  <a:noFill/>
                </a:ln>
                <a:solidFill>
                  <a:srgbClr val="001647"/>
                </a:solidFill>
                <a:effectLst/>
                <a:uLnTx/>
                <a:uFillTx/>
                <a:latin typeface="Calibri"/>
                <a:ea typeface="+mn-ea"/>
                <a:cs typeface="Calibri"/>
              </a:rPr>
              <a:t> </a:t>
            </a:r>
            <a:r>
              <a:rPr kumimoji="0" lang="en-US" sz="2800" b="0" i="0" u="none" strike="noStrike" kern="1200" cap="none" spc="25" normalizeH="0" baseline="0" noProof="0" dirty="0">
                <a:ln>
                  <a:noFill/>
                </a:ln>
                <a:solidFill>
                  <a:srgbClr val="001647"/>
                </a:solidFill>
                <a:effectLst/>
                <a:uLnTx/>
                <a:uFillTx/>
                <a:latin typeface="Calibri"/>
                <a:ea typeface="+mn-ea"/>
                <a:cs typeface="Calibri"/>
              </a:rPr>
              <a:t>if </a:t>
            </a:r>
            <a:r>
              <a:rPr kumimoji="0" sz="2800" b="0" i="0" u="none" strike="noStrike" kern="1200" cap="none" spc="-10" normalizeH="0" baseline="0" noProof="0" dirty="0">
                <a:ln>
                  <a:noFill/>
                </a:ln>
                <a:solidFill>
                  <a:srgbClr val="001647"/>
                </a:solidFill>
                <a:effectLst/>
                <a:uLnTx/>
                <a:uFillTx/>
                <a:latin typeface="Calibri"/>
                <a:ea typeface="+mn-ea"/>
                <a:cs typeface="Calibri"/>
              </a:rPr>
              <a:t>the</a:t>
            </a:r>
            <a:r>
              <a:rPr lang="en-US" sz="2800" spc="-10" dirty="0">
                <a:solidFill>
                  <a:srgbClr val="001647"/>
                </a:solidFill>
                <a:latin typeface="Calibri"/>
                <a:cs typeface="Calibri"/>
              </a:rPr>
              <a:t> documents</a:t>
            </a:r>
            <a:r>
              <a:rPr kumimoji="0" sz="2800" b="0" i="0" u="none" strike="noStrike" kern="1200" cap="none" spc="10"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can</a:t>
            </a:r>
            <a:r>
              <a:rPr kumimoji="0" sz="2800" b="0" i="0" u="none" strike="noStrike" kern="1200" cap="none" spc="-5" normalizeH="0" baseline="0" noProof="0" dirty="0">
                <a:ln>
                  <a:noFill/>
                </a:ln>
                <a:solidFill>
                  <a:srgbClr val="001647"/>
                </a:solidFill>
                <a:effectLst/>
                <a:uLnTx/>
                <a:uFillTx/>
                <a:latin typeface="Calibri"/>
                <a:ea typeface="+mn-ea"/>
                <a:cs typeface="Calibri"/>
              </a:rPr>
              <a:t> be</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produced</a:t>
            </a:r>
            <a:r>
              <a:rPr kumimoji="0" sz="2800" b="0" i="0" u="none" strike="noStrike" kern="1200" cap="none" spc="45"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as</a:t>
            </a:r>
            <a:r>
              <a:rPr kumimoji="0" sz="2800" b="0" i="0" u="none" strike="noStrike" kern="1200" cap="none" spc="0"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required.</a:t>
            </a:r>
            <a:endParaRPr kumimoji="0" sz="2800" b="0" i="0" u="none" strike="noStrike" kern="1200" cap="none" spc="0" normalizeH="0" baseline="0" noProof="0" dirty="0">
              <a:ln>
                <a:noFill/>
              </a:ln>
              <a:solidFill>
                <a:srgbClr val="001647"/>
              </a:solidFill>
              <a:effectLst/>
              <a:uLnTx/>
              <a:uFillTx/>
              <a:latin typeface="Calibri"/>
              <a:ea typeface="+mn-ea"/>
              <a:cs typeface="Calibri"/>
            </a:endParaRPr>
          </a:p>
          <a:p>
            <a:pPr marL="698500" marR="0" lvl="1" indent="-228600" algn="l" defTabSz="914400" rtl="0" eaLnBrk="1" fontAlgn="auto" latinLnBrk="0" hangingPunct="1">
              <a:lnSpc>
                <a:spcPct val="100000"/>
              </a:lnSpc>
              <a:spcBef>
                <a:spcPts val="195"/>
              </a:spcBef>
              <a:spcAft>
                <a:spcPts val="0"/>
              </a:spcAft>
              <a:buClrTx/>
              <a:buSzTx/>
              <a:buFont typeface="Arial"/>
              <a:buChar char="•"/>
              <a:tabLst>
                <a:tab pos="698500" algn="l"/>
              </a:tabLst>
              <a:defRPr/>
            </a:pPr>
            <a:r>
              <a:rPr kumimoji="0" sz="2800" b="0" i="0" u="none" strike="noStrike" kern="1200" cap="none" spc="-5" normalizeH="0" baseline="0" noProof="0" dirty="0">
                <a:ln>
                  <a:noFill/>
                </a:ln>
                <a:solidFill>
                  <a:srgbClr val="001647"/>
                </a:solidFill>
                <a:effectLst/>
                <a:uLnTx/>
                <a:uFillTx/>
                <a:latin typeface="Calibri"/>
                <a:ea typeface="+mn-ea"/>
                <a:cs typeface="Calibri"/>
              </a:rPr>
              <a:t>Without</a:t>
            </a:r>
            <a:r>
              <a:rPr kumimoji="0" sz="2800" b="0" i="0" u="none" strike="noStrike" kern="1200" cap="none" spc="-10"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risk</a:t>
            </a:r>
            <a:r>
              <a:rPr kumimoji="0" sz="2800" b="0" i="0" u="none" strike="noStrike" kern="1200" cap="none" spc="-20"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of</a:t>
            </a:r>
            <a:r>
              <a:rPr kumimoji="0" sz="2800" b="0" i="0" u="none" strike="noStrike" kern="1200" cap="none" spc="-10"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losing</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or altering</a:t>
            </a:r>
            <a:r>
              <a:rPr kumimoji="0" sz="2800" b="0" i="0" u="none" strike="noStrike" kern="1200" cap="none" spc="-30"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data</a:t>
            </a:r>
            <a:endParaRPr kumimoji="0" sz="2800" b="0" i="0" u="none" strike="noStrike" kern="1200" cap="none" spc="0" normalizeH="0" baseline="0" noProof="0" dirty="0">
              <a:ln>
                <a:noFill/>
              </a:ln>
              <a:solidFill>
                <a:srgbClr val="001647"/>
              </a:solidFill>
              <a:effectLst/>
              <a:uLnTx/>
              <a:uFillTx/>
              <a:latin typeface="Calibri"/>
              <a:ea typeface="+mn-ea"/>
              <a:cs typeface="Calibri"/>
            </a:endParaRPr>
          </a:p>
          <a:p>
            <a:pPr marL="698500" marR="0" lvl="1" indent="-228600" algn="l" defTabSz="914400" rtl="0" eaLnBrk="1" fontAlgn="auto" latinLnBrk="0" hangingPunct="1">
              <a:lnSpc>
                <a:spcPct val="100000"/>
              </a:lnSpc>
              <a:spcBef>
                <a:spcPts val="215"/>
              </a:spcBef>
              <a:spcAft>
                <a:spcPts val="0"/>
              </a:spcAft>
              <a:buClrTx/>
              <a:buSzTx/>
              <a:buFont typeface="Arial"/>
              <a:buChar char="•"/>
              <a:tabLst>
                <a:tab pos="698500" algn="l"/>
              </a:tabLst>
              <a:defRPr/>
            </a:pPr>
            <a:r>
              <a:rPr kumimoji="0" sz="2800" b="0" i="0" u="none" strike="noStrike" kern="1200" cap="none" spc="-5" normalizeH="0" baseline="0" noProof="0" dirty="0">
                <a:ln>
                  <a:noFill/>
                </a:ln>
                <a:solidFill>
                  <a:srgbClr val="001647"/>
                </a:solidFill>
                <a:effectLst/>
                <a:uLnTx/>
                <a:uFillTx/>
                <a:latin typeface="Calibri"/>
                <a:ea typeface="+mn-ea"/>
                <a:cs typeface="Calibri"/>
              </a:rPr>
              <a:t>Immediately</a:t>
            </a:r>
            <a:r>
              <a:rPr kumimoji="0" sz="2800" b="0" i="0" u="none" strike="noStrike" kern="1200" cap="none" spc="-30"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or</a:t>
            </a:r>
            <a:r>
              <a:rPr kumimoji="0" sz="2800" b="0" i="0" u="none" strike="noStrike" kern="1200" cap="none" spc="-20"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within the</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0" normalizeH="0" baseline="0" noProof="0" dirty="0">
                <a:ln>
                  <a:noFill/>
                </a:ln>
                <a:solidFill>
                  <a:srgbClr val="001647"/>
                </a:solidFill>
                <a:effectLst/>
                <a:uLnTx/>
                <a:uFillTx/>
                <a:latin typeface="Calibri"/>
                <a:ea typeface="+mn-ea"/>
                <a:cs typeface="Calibri"/>
              </a:rPr>
              <a:t>time</a:t>
            </a:r>
            <a:r>
              <a:rPr kumimoji="0" sz="2800" b="0" i="0" u="none" strike="noStrike" kern="1200" cap="none" spc="-20"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frame </a:t>
            </a:r>
            <a:r>
              <a:rPr kumimoji="0" sz="2800" b="0" i="0" u="none" strike="noStrike" kern="1200" cap="none" spc="-5" normalizeH="0" baseline="0" noProof="0" dirty="0">
                <a:ln>
                  <a:noFill/>
                </a:ln>
                <a:solidFill>
                  <a:srgbClr val="001647"/>
                </a:solidFill>
                <a:effectLst/>
                <a:uLnTx/>
                <a:uFillTx/>
                <a:latin typeface="Calibri"/>
                <a:ea typeface="+mn-ea"/>
                <a:cs typeface="Calibri"/>
              </a:rPr>
              <a:t>specified</a:t>
            </a:r>
            <a:endParaRPr kumimoji="0" sz="2800" b="0" i="0" u="none" strike="noStrike" kern="1200" cap="none" spc="0" normalizeH="0" baseline="0" noProof="0" dirty="0">
              <a:ln>
                <a:noFill/>
              </a:ln>
              <a:solidFill>
                <a:srgbClr val="001647"/>
              </a:solidFill>
              <a:effectLst/>
              <a:uLnTx/>
              <a:uFillTx/>
              <a:latin typeface="Calibri"/>
              <a:ea typeface="+mn-ea"/>
              <a:cs typeface="Calibri"/>
            </a:endParaRPr>
          </a:p>
          <a:p>
            <a:pPr marL="698500" marR="0" lvl="1" indent="-228600" algn="l" defTabSz="914400" rtl="0" eaLnBrk="1" fontAlgn="auto" latinLnBrk="0" hangingPunct="1">
              <a:lnSpc>
                <a:spcPct val="100000"/>
              </a:lnSpc>
              <a:spcBef>
                <a:spcPts val="204"/>
              </a:spcBef>
              <a:spcAft>
                <a:spcPts val="0"/>
              </a:spcAft>
              <a:buClrTx/>
              <a:buSzTx/>
              <a:buFont typeface="Arial"/>
              <a:buChar char="•"/>
              <a:tabLst>
                <a:tab pos="698500" algn="l"/>
              </a:tabLst>
              <a:defRPr/>
            </a:pPr>
            <a:r>
              <a:rPr kumimoji="0" sz="2800" b="0" i="0" u="none" strike="noStrike" kern="1200" cap="none" spc="-20" normalizeH="0" baseline="0" noProof="0" dirty="0">
                <a:ln>
                  <a:noFill/>
                </a:ln>
                <a:solidFill>
                  <a:srgbClr val="001647"/>
                </a:solidFill>
                <a:effectLst/>
                <a:uLnTx/>
                <a:uFillTx/>
                <a:latin typeface="Calibri"/>
                <a:ea typeface="+mn-ea"/>
                <a:cs typeface="Calibri"/>
              </a:rPr>
              <a:t>May</a:t>
            </a:r>
            <a:r>
              <a:rPr kumimoji="0" sz="2800" b="0" i="0" u="none" strike="noStrike" kern="1200" cap="none" spc="-10"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be</a:t>
            </a:r>
            <a:r>
              <a:rPr kumimoji="0" sz="2800" b="0" i="0" u="none" strike="noStrike" kern="1200" cap="none" spc="5"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required</a:t>
            </a:r>
            <a:r>
              <a:rPr kumimoji="0" sz="2800" b="0" i="0" u="none" strike="noStrike" kern="1200" cap="none" spc="10"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to</a:t>
            </a:r>
            <a:r>
              <a:rPr kumimoji="0" sz="2800" b="0" i="0" u="none" strike="noStrike" kern="1200" cap="none" spc="-10" normalizeH="0" baseline="0" noProof="0" dirty="0">
                <a:ln>
                  <a:noFill/>
                </a:ln>
                <a:solidFill>
                  <a:srgbClr val="001647"/>
                </a:solidFill>
                <a:effectLst/>
                <a:uLnTx/>
                <a:uFillTx/>
                <a:latin typeface="Calibri"/>
                <a:ea typeface="+mn-ea"/>
                <a:cs typeface="Calibri"/>
              </a:rPr>
              <a:t> produce</a:t>
            </a:r>
            <a:r>
              <a:rPr kumimoji="0" sz="2800" b="0" i="0" u="none" strike="noStrike" kern="1200" cap="none" spc="-5" normalizeH="0" baseline="0" noProof="0" dirty="0">
                <a:ln>
                  <a:noFill/>
                </a:ln>
                <a:solidFill>
                  <a:srgbClr val="001647"/>
                </a:solidFill>
                <a:effectLst/>
                <a:uLnTx/>
                <a:uFillTx/>
                <a:latin typeface="Calibri"/>
                <a:ea typeface="+mn-ea"/>
                <a:cs typeface="Calibri"/>
              </a:rPr>
              <a:t> paper</a:t>
            </a:r>
            <a:r>
              <a:rPr kumimoji="0" sz="2800" b="0" i="0" u="none" strike="noStrike" kern="1200" cap="none" spc="5"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copies</a:t>
            </a:r>
            <a:r>
              <a:rPr kumimoji="0" sz="2800" b="0" i="0" u="none" strike="noStrike" kern="1200" cap="none" spc="-10"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of</a:t>
            </a:r>
            <a:r>
              <a:rPr kumimoji="0" sz="2800" b="0" i="0" u="none" strike="noStrike" kern="1200" cap="none" spc="0"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electronically-stored</a:t>
            </a:r>
            <a:r>
              <a:rPr kumimoji="0" sz="2800" b="0" i="0" u="none" strike="noStrike" kern="1200" cap="none" spc="-25"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records</a:t>
            </a:r>
            <a:endParaRPr kumimoji="0" sz="2800" b="0" i="0" u="none" strike="noStrike" kern="1200" cap="none" spc="0" normalizeH="0" baseline="0" noProof="0" dirty="0">
              <a:ln>
                <a:noFill/>
              </a:ln>
              <a:solidFill>
                <a:srgbClr val="001647"/>
              </a:solidFill>
              <a:effectLst/>
              <a:uLnTx/>
              <a:uFillTx/>
              <a:latin typeface="Calibri"/>
              <a:ea typeface="+mn-ea"/>
              <a:cs typeface="Calibri"/>
            </a:endParaRPr>
          </a:p>
          <a:p>
            <a:pPr marL="241300" marR="5080" lvl="0" indent="-228600" algn="just" defTabSz="914400" rtl="0" eaLnBrk="1" fontAlgn="auto" latinLnBrk="0" hangingPunct="1">
              <a:lnSpc>
                <a:spcPts val="3030"/>
              </a:lnSpc>
              <a:spcBef>
                <a:spcPts val="1020"/>
              </a:spcBef>
              <a:spcAft>
                <a:spcPts val="0"/>
              </a:spcAft>
              <a:buClrTx/>
              <a:buSzTx/>
              <a:buFont typeface="Arial"/>
              <a:buChar char="•"/>
              <a:tabLst>
                <a:tab pos="241300" algn="l"/>
              </a:tabLst>
              <a:defRPr/>
            </a:pPr>
            <a:endParaRPr kumimoji="0" lang="en-US" sz="2800" b="0" i="0" u="none" strike="noStrike" kern="1200" cap="none" spc="-10" normalizeH="0" baseline="0" noProof="0" dirty="0">
              <a:ln>
                <a:noFill/>
              </a:ln>
              <a:solidFill>
                <a:srgbClr val="001647"/>
              </a:solidFill>
              <a:effectLst/>
              <a:uLnTx/>
              <a:uFillTx/>
              <a:latin typeface="Calibri"/>
              <a:ea typeface="+mn-ea"/>
              <a:cs typeface="Calibri"/>
            </a:endParaRPr>
          </a:p>
          <a:p>
            <a:pPr marL="241300" marR="5080" lvl="0" indent="-228600" algn="just" defTabSz="914400" rtl="0" eaLnBrk="1" fontAlgn="auto" latinLnBrk="0" hangingPunct="1">
              <a:lnSpc>
                <a:spcPts val="3030"/>
              </a:lnSpc>
              <a:spcBef>
                <a:spcPts val="1020"/>
              </a:spcBef>
              <a:spcAft>
                <a:spcPts val="0"/>
              </a:spcAft>
              <a:buClrTx/>
              <a:buSzTx/>
              <a:buFont typeface="Arial"/>
              <a:buChar char="•"/>
              <a:tabLst>
                <a:tab pos="241300" algn="l"/>
              </a:tabLst>
              <a:defRPr/>
            </a:pPr>
            <a:r>
              <a:rPr kumimoji="0" sz="2800" b="0" i="0" u="none" strike="noStrike" kern="1200" cap="none" spc="-10" normalizeH="0" baseline="0" noProof="0" dirty="0">
                <a:ln>
                  <a:noFill/>
                </a:ln>
                <a:solidFill>
                  <a:srgbClr val="001647"/>
                </a:solidFill>
                <a:effectLst/>
                <a:uLnTx/>
                <a:uFillTx/>
                <a:latin typeface="Calibri"/>
                <a:ea typeface="+mn-ea"/>
                <a:cs typeface="Calibri"/>
              </a:rPr>
              <a:t>Scanned </a:t>
            </a:r>
            <a:r>
              <a:rPr kumimoji="0" sz="2800" b="0" i="0" u="none" strike="noStrike" kern="1200" cap="none" spc="-5" normalizeH="0" baseline="0" noProof="0" dirty="0">
                <a:ln>
                  <a:noFill/>
                </a:ln>
                <a:solidFill>
                  <a:srgbClr val="001647"/>
                </a:solidFill>
                <a:effectLst/>
                <a:uLnTx/>
                <a:uFillTx/>
                <a:latin typeface="Calibri"/>
                <a:ea typeface="+mn-ea"/>
                <a:cs typeface="Calibri"/>
              </a:rPr>
              <a:t>or other </a:t>
            </a:r>
            <a:r>
              <a:rPr kumimoji="0" sz="2800" b="0" i="0" u="none" strike="noStrike" kern="1200" cap="none" spc="-10" normalizeH="0" baseline="0" noProof="0" dirty="0">
                <a:ln>
                  <a:noFill/>
                </a:ln>
                <a:solidFill>
                  <a:srgbClr val="001647"/>
                </a:solidFill>
                <a:effectLst/>
                <a:uLnTx/>
                <a:uFillTx/>
                <a:latin typeface="Calibri"/>
                <a:ea typeface="+mn-ea"/>
                <a:cs typeface="Calibri"/>
              </a:rPr>
              <a:t>“image </a:t>
            </a:r>
            <a:r>
              <a:rPr kumimoji="0" sz="2800" b="0" i="0" u="none" strike="noStrike" kern="1200" cap="none" spc="-15" normalizeH="0" baseline="0" noProof="0" dirty="0">
                <a:ln>
                  <a:noFill/>
                </a:ln>
                <a:solidFill>
                  <a:srgbClr val="001647"/>
                </a:solidFill>
                <a:effectLst/>
                <a:uLnTx/>
                <a:uFillTx/>
                <a:latin typeface="Calibri"/>
                <a:ea typeface="+mn-ea"/>
                <a:cs typeface="Calibri"/>
              </a:rPr>
              <a:t>capture” </a:t>
            </a:r>
            <a:r>
              <a:rPr kumimoji="0" sz="2800" b="0" i="0" u="none" strike="noStrike" kern="1200" cap="none" spc="-20" normalizeH="0" baseline="0" noProof="0" dirty="0">
                <a:ln>
                  <a:noFill/>
                </a:ln>
                <a:solidFill>
                  <a:srgbClr val="001647"/>
                </a:solidFill>
                <a:effectLst/>
                <a:uLnTx/>
                <a:uFillTx/>
                <a:latin typeface="Calibri"/>
                <a:ea typeface="+mn-ea"/>
                <a:cs typeface="Calibri"/>
              </a:rPr>
              <a:t>records, </a:t>
            </a:r>
            <a:r>
              <a:rPr kumimoji="0" sz="2800" b="0" i="0" u="none" strike="noStrike" kern="1200" cap="none" spc="-10" normalizeH="0" baseline="0" noProof="0" dirty="0">
                <a:ln>
                  <a:noFill/>
                </a:ln>
                <a:solidFill>
                  <a:srgbClr val="001647"/>
                </a:solidFill>
                <a:effectLst/>
                <a:uLnTx/>
                <a:uFillTx/>
                <a:latin typeface="Calibri"/>
                <a:ea typeface="+mn-ea"/>
                <a:cs typeface="Calibri"/>
              </a:rPr>
              <a:t>includ</a:t>
            </a:r>
            <a:r>
              <a:rPr kumimoji="0" lang="en-US" sz="2800" b="0" i="0" u="none" strike="noStrike" kern="1200" cap="none" spc="-10" normalizeH="0" baseline="0" noProof="0" dirty="0">
                <a:ln>
                  <a:noFill/>
                </a:ln>
                <a:solidFill>
                  <a:srgbClr val="001647"/>
                </a:solidFill>
                <a:effectLst/>
                <a:uLnTx/>
                <a:uFillTx/>
                <a:latin typeface="Calibri"/>
                <a:ea typeface="+mn-ea"/>
                <a:cs typeface="Calibri"/>
              </a:rPr>
              <a:t>ing</a:t>
            </a:r>
            <a:r>
              <a:rPr kumimoji="0" sz="2800" b="0" i="0" u="none" strike="noStrike" kern="1200" cap="none" spc="-10"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a </a:t>
            </a:r>
            <a:r>
              <a:rPr kumimoji="0" sz="2800" b="0" i="0" u="none" strike="noStrike" kern="1200" cap="none" spc="-10" normalizeH="0" baseline="0" noProof="0" dirty="0">
                <a:ln>
                  <a:noFill/>
                </a:ln>
                <a:solidFill>
                  <a:srgbClr val="001647"/>
                </a:solidFill>
                <a:effectLst/>
                <a:uLnTx/>
                <a:uFillTx/>
                <a:latin typeface="Calibri"/>
                <a:ea typeface="+mn-ea"/>
                <a:cs typeface="Calibri"/>
              </a:rPr>
              <a:t>verifiable </a:t>
            </a:r>
            <a:r>
              <a:rPr kumimoji="0" sz="2800" b="0" i="0" u="none" strike="noStrike" kern="1200" cap="none" spc="-620"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signature, </a:t>
            </a:r>
            <a:r>
              <a:rPr kumimoji="0" sz="2800" b="0" i="0" u="none" strike="noStrike" kern="1200" cap="none" spc="-10" normalizeH="0" baseline="0" noProof="0" dirty="0">
                <a:ln>
                  <a:noFill/>
                </a:ln>
                <a:solidFill>
                  <a:srgbClr val="001647"/>
                </a:solidFill>
                <a:effectLst/>
                <a:uLnTx/>
                <a:uFillTx/>
                <a:latin typeface="Calibri"/>
                <a:ea typeface="+mn-ea"/>
                <a:cs typeface="Calibri"/>
              </a:rPr>
              <a:t> fulfill</a:t>
            </a:r>
            <a:r>
              <a:rPr kumimoji="0" lang="en-US" sz="2800" b="0" i="0" u="none" strike="noStrike" kern="1200" cap="none" spc="-10" normalizeH="0" baseline="0" noProof="0" dirty="0">
                <a:ln>
                  <a:noFill/>
                </a:ln>
                <a:solidFill>
                  <a:srgbClr val="001647"/>
                </a:solidFill>
                <a:effectLst/>
                <a:uLnTx/>
                <a:uFillTx/>
                <a:latin typeface="Calibri"/>
                <a:ea typeface="+mn-ea"/>
                <a:cs typeface="Calibri"/>
              </a:rPr>
              <a:t>s</a:t>
            </a:r>
            <a:r>
              <a:rPr kumimoji="0" sz="2800" b="0" i="0" u="none" strike="noStrike" kern="1200" cap="none" spc="-10" normalizeH="0" baseline="0" noProof="0" dirty="0">
                <a:ln>
                  <a:noFill/>
                </a:ln>
                <a:solidFill>
                  <a:srgbClr val="001647"/>
                </a:solidFill>
                <a:effectLst/>
                <a:uLnTx/>
                <a:uFillTx/>
                <a:latin typeface="Calibri"/>
                <a:ea typeface="+mn-ea"/>
                <a:cs typeface="Calibri"/>
              </a:rPr>
              <a:t> the </a:t>
            </a:r>
            <a:r>
              <a:rPr kumimoji="0" sz="2800" b="0" i="0" u="none" strike="noStrike" kern="1200" cap="none" spc="-15" normalizeH="0" baseline="0" noProof="0" dirty="0">
                <a:ln>
                  <a:noFill/>
                </a:ln>
                <a:solidFill>
                  <a:srgbClr val="001647"/>
                </a:solidFill>
                <a:effectLst/>
                <a:uLnTx/>
                <a:uFillTx/>
                <a:latin typeface="Calibri"/>
                <a:ea typeface="+mn-ea"/>
                <a:cs typeface="Calibri"/>
              </a:rPr>
              <a:t>requirements </a:t>
            </a:r>
            <a:r>
              <a:rPr kumimoji="0" sz="2800" b="0" i="0" u="none" strike="noStrike" kern="1200" cap="none" spc="-5" normalizeH="0" baseline="0" noProof="0" dirty="0">
                <a:ln>
                  <a:noFill/>
                </a:ln>
                <a:solidFill>
                  <a:srgbClr val="001647"/>
                </a:solidFill>
                <a:effectLst/>
                <a:uLnTx/>
                <a:uFillTx/>
                <a:latin typeface="Calibri"/>
                <a:ea typeface="+mn-ea"/>
                <a:cs typeface="Calibri"/>
              </a:rPr>
              <a:t>of § </a:t>
            </a:r>
            <a:r>
              <a:rPr kumimoji="0" sz="2800" b="0" i="0" u="none" strike="noStrike" kern="1200" cap="none" spc="-10" normalizeH="0" baseline="0" noProof="0" dirty="0">
                <a:ln>
                  <a:noFill/>
                </a:ln>
                <a:solidFill>
                  <a:srgbClr val="001647"/>
                </a:solidFill>
                <a:effectLst/>
                <a:uLnTx/>
                <a:uFillTx/>
                <a:latin typeface="Calibri"/>
                <a:ea typeface="+mn-ea"/>
                <a:cs typeface="Calibri"/>
              </a:rPr>
              <a:t>390.31 </a:t>
            </a:r>
            <a:r>
              <a:rPr kumimoji="0" sz="2800" b="0" i="0" u="none" strike="noStrike" kern="1200" cap="none" spc="-5" normalizeH="0" baseline="0" noProof="0" dirty="0">
                <a:ln>
                  <a:noFill/>
                </a:ln>
                <a:solidFill>
                  <a:srgbClr val="001647"/>
                </a:solidFill>
                <a:effectLst/>
                <a:uLnTx/>
                <a:uFillTx/>
                <a:latin typeface="Calibri"/>
                <a:ea typeface="+mn-ea"/>
                <a:cs typeface="Calibri"/>
              </a:rPr>
              <a:t>and </a:t>
            </a:r>
            <a:r>
              <a:rPr kumimoji="0" sz="2800" b="0" i="0" u="none" strike="noStrike" kern="1200" cap="none" spc="-10" normalizeH="0" baseline="0" noProof="0" dirty="0">
                <a:ln>
                  <a:noFill/>
                </a:ln>
                <a:solidFill>
                  <a:srgbClr val="001647"/>
                </a:solidFill>
                <a:effectLst/>
                <a:uLnTx/>
                <a:uFillTx/>
                <a:latin typeface="Calibri"/>
                <a:ea typeface="+mn-ea"/>
                <a:cs typeface="Calibri"/>
              </a:rPr>
              <a:t>the original </a:t>
            </a:r>
            <a:r>
              <a:rPr kumimoji="0" sz="2800" b="0" i="0" u="none" strike="noStrike" kern="1200" cap="none" spc="-5" normalizeH="0" baseline="0" noProof="0" dirty="0">
                <a:ln>
                  <a:noFill/>
                </a:ln>
                <a:solidFill>
                  <a:srgbClr val="001647"/>
                </a:solidFill>
                <a:effectLst/>
                <a:uLnTx/>
                <a:uFillTx/>
                <a:latin typeface="Calibri"/>
                <a:ea typeface="+mn-ea"/>
                <a:cs typeface="Calibri"/>
              </a:rPr>
              <a:t> paper</a:t>
            </a:r>
            <a:r>
              <a:rPr kumimoji="0" sz="2800" b="0" i="0" u="none" strike="noStrike" kern="1200" cap="none" spc="5"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documents</a:t>
            </a:r>
            <a:r>
              <a:rPr kumimoji="0" sz="2800" b="0" i="0" u="none" strike="noStrike" kern="1200" cap="none" spc="45" normalizeH="0" baseline="0" noProof="0" dirty="0">
                <a:ln>
                  <a:noFill/>
                </a:ln>
                <a:solidFill>
                  <a:srgbClr val="001647"/>
                </a:solidFill>
                <a:effectLst/>
                <a:uLnTx/>
                <a:uFillTx/>
                <a:latin typeface="Calibri"/>
                <a:ea typeface="+mn-ea"/>
                <a:cs typeface="Calibri"/>
              </a:rPr>
              <a:t> </a:t>
            </a:r>
            <a:r>
              <a:rPr kumimoji="0" sz="2800" b="0" i="0" u="none" strike="noStrike" kern="1200" cap="none" spc="-20" normalizeH="0" baseline="0" noProof="0" dirty="0">
                <a:ln>
                  <a:noFill/>
                </a:ln>
                <a:solidFill>
                  <a:srgbClr val="001647"/>
                </a:solidFill>
                <a:effectLst/>
                <a:uLnTx/>
                <a:uFillTx/>
                <a:latin typeface="Calibri"/>
                <a:ea typeface="+mn-ea"/>
                <a:cs typeface="Calibri"/>
              </a:rPr>
              <a:t>may</a:t>
            </a:r>
            <a:r>
              <a:rPr kumimoji="0" sz="2800" b="0" i="0" u="none" strike="noStrike" kern="1200" cap="none" spc="-5" normalizeH="0" baseline="0" noProof="0" dirty="0">
                <a:ln>
                  <a:noFill/>
                </a:ln>
                <a:solidFill>
                  <a:srgbClr val="001647"/>
                </a:solidFill>
                <a:effectLst/>
                <a:uLnTx/>
                <a:uFillTx/>
                <a:latin typeface="Calibri"/>
                <a:ea typeface="+mn-ea"/>
                <a:cs typeface="Calibri"/>
              </a:rPr>
              <a:t> be</a:t>
            </a:r>
            <a:r>
              <a:rPr kumimoji="0" sz="2800" b="0" i="0" u="none" strike="noStrike" kern="1200" cap="none" spc="0" normalizeH="0" baseline="0" noProof="0" dirty="0">
                <a:ln>
                  <a:noFill/>
                </a:ln>
                <a:solidFill>
                  <a:srgbClr val="001647"/>
                </a:solidFill>
                <a:effectLst/>
                <a:uLnTx/>
                <a:uFillTx/>
                <a:latin typeface="Calibri"/>
                <a:ea typeface="+mn-ea"/>
                <a:cs typeface="Calibri"/>
              </a:rPr>
              <a:t> </a:t>
            </a:r>
            <a:r>
              <a:rPr kumimoji="0" sz="2800" b="0" i="0" u="none" strike="noStrike" kern="1200" cap="none" spc="-20" normalizeH="0" baseline="0" noProof="0" dirty="0">
                <a:ln>
                  <a:noFill/>
                </a:ln>
                <a:solidFill>
                  <a:srgbClr val="001647"/>
                </a:solidFill>
                <a:effectLst/>
                <a:uLnTx/>
                <a:uFillTx/>
                <a:latin typeface="Calibri"/>
                <a:ea typeface="+mn-ea"/>
                <a:cs typeface="Calibri"/>
              </a:rPr>
              <a:t>destroyed</a:t>
            </a:r>
            <a:r>
              <a:rPr kumimoji="0" sz="2800" b="0" i="0" u="none" strike="noStrike" kern="1200" cap="none" spc="35"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per</a:t>
            </a:r>
            <a:r>
              <a:rPr kumimoji="0" sz="2800" b="0" i="0" u="none" strike="noStrike" kern="1200" cap="none" spc="0"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390.31(c).</a:t>
            </a:r>
            <a:endParaRPr kumimoji="0" lang="en-US" sz="2800" b="0" i="0" u="none" strike="noStrike" kern="1200" cap="none" spc="-5" normalizeH="0" baseline="0" noProof="0" dirty="0">
              <a:ln>
                <a:noFill/>
              </a:ln>
              <a:solidFill>
                <a:srgbClr val="001647"/>
              </a:solidFill>
              <a:effectLst/>
              <a:uLnTx/>
              <a:uFillTx/>
              <a:latin typeface="Calibri"/>
              <a:ea typeface="+mn-ea"/>
              <a:cs typeface="Calibri"/>
            </a:endParaRPr>
          </a:p>
          <a:p>
            <a:pPr marL="241300" marR="5080" lvl="0" indent="-228600" algn="just" defTabSz="914400" rtl="0" eaLnBrk="1" fontAlgn="auto" latinLnBrk="0" hangingPunct="1">
              <a:lnSpc>
                <a:spcPts val="3030"/>
              </a:lnSpc>
              <a:spcBef>
                <a:spcPts val="1020"/>
              </a:spcBef>
              <a:spcAft>
                <a:spcPts val="0"/>
              </a:spcAft>
              <a:buClrTx/>
              <a:buSzTx/>
              <a:buFont typeface="Arial"/>
              <a:buChar char="•"/>
              <a:tabLst>
                <a:tab pos="241300" algn="l"/>
              </a:tabLst>
              <a:defRPr/>
            </a:pPr>
            <a:endParaRPr lang="en-US" sz="2800" spc="-5" dirty="0">
              <a:solidFill>
                <a:srgbClr val="001647"/>
              </a:solidFill>
              <a:latin typeface="Calibri"/>
              <a:cs typeface="Calibri"/>
            </a:endParaRPr>
          </a:p>
          <a:p>
            <a:pPr marL="241300" marR="5080" lvl="0" indent="-228600" algn="just" defTabSz="914400" rtl="0" eaLnBrk="1" fontAlgn="auto" latinLnBrk="0" hangingPunct="1">
              <a:lnSpc>
                <a:spcPts val="3030"/>
              </a:lnSpc>
              <a:spcBef>
                <a:spcPts val="1020"/>
              </a:spcBef>
              <a:spcAft>
                <a:spcPts val="0"/>
              </a:spcAft>
              <a:buClrTx/>
              <a:buSzTx/>
              <a:buFont typeface="Arial"/>
              <a:buChar char="•"/>
              <a:tabLst>
                <a:tab pos="241300" algn="l"/>
              </a:tabLst>
              <a:defRPr/>
            </a:pPr>
            <a:endParaRPr kumimoji="0" sz="2800" b="0" i="0" u="none" strike="noStrike" kern="1200" cap="none" spc="0" normalizeH="0" baseline="0" noProof="0" dirty="0">
              <a:ln>
                <a:noFill/>
              </a:ln>
              <a:solidFill>
                <a:srgbClr val="001647"/>
              </a:solidFill>
              <a:effectLst/>
              <a:uLnTx/>
              <a:uFillTx/>
              <a:latin typeface="Calibri"/>
              <a:ea typeface="+mn-ea"/>
              <a:cs typeface="Calibri"/>
            </a:endParaRPr>
          </a:p>
        </p:txBody>
      </p:sp>
      <p:sp>
        <p:nvSpPr>
          <p:cNvPr id="4" name="object 4"/>
          <p:cNvSpPr txBox="1">
            <a:spLocks noGrp="1"/>
          </p:cNvSpPr>
          <p:nvPr>
            <p:ph type="title"/>
          </p:nvPr>
        </p:nvSpPr>
        <p:spPr>
          <a:xfrm>
            <a:off x="480386" y="507480"/>
            <a:ext cx="8374380" cy="456022"/>
          </a:xfrm>
          <a:prstGeom prst="rect">
            <a:avLst/>
          </a:prstGeom>
        </p:spPr>
        <p:txBody>
          <a:bodyPr vert="horz" wrap="square" lIns="0" tIns="12700" rIns="0" bIns="0" rtlCol="0">
            <a:spAutoFit/>
          </a:bodyPr>
          <a:lstStyle/>
          <a:p>
            <a:pPr marL="12700"/>
            <a:r>
              <a:rPr sz="3200" b="1" dirty="0">
                <a:solidFill>
                  <a:schemeClr val="tx1">
                    <a:lumMod val="75000"/>
                    <a:lumOff val="25000"/>
                  </a:schemeClr>
                </a:solidFill>
                <a:latin typeface="+mn-lt"/>
                <a:cs typeface="Arial" charset="0"/>
              </a:rPr>
              <a:t>Electronic Signatures and Documents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8757" y="1279208"/>
            <a:ext cx="7218584" cy="3738203"/>
          </a:xfrm>
          <a:prstGeom prst="rect">
            <a:avLst/>
          </a:prstGeom>
        </p:spPr>
        <p:txBody>
          <a:bodyPr vert="horz" wrap="square" lIns="0" tIns="97790" rIns="0" bIns="0" rtlCol="0">
            <a:spAutoFit/>
          </a:bodyPr>
          <a:lstStyle/>
          <a:p>
            <a:pPr marL="241300" marR="0" lvl="0" indent="-228600" algn="l" defTabSz="914400" rtl="0" eaLnBrk="1" fontAlgn="auto" latinLnBrk="0" hangingPunct="1">
              <a:lnSpc>
                <a:spcPct val="100000"/>
              </a:lnSpc>
              <a:spcBef>
                <a:spcPts val="770"/>
              </a:spcBef>
              <a:spcAft>
                <a:spcPts val="0"/>
              </a:spcAft>
              <a:buClrTx/>
              <a:buSzTx/>
              <a:buFont typeface="Arial"/>
              <a:buChar char="•"/>
              <a:tabLst>
                <a:tab pos="241300" algn="l"/>
              </a:tabLst>
              <a:defRPr/>
            </a:pPr>
            <a:r>
              <a:rPr kumimoji="0" sz="2800" b="0" i="0" u="none" strike="noStrike" kern="1200" cap="none" spc="-15" normalizeH="0" baseline="0" noProof="0" dirty="0">
                <a:ln>
                  <a:noFill/>
                </a:ln>
                <a:solidFill>
                  <a:srgbClr val="001647"/>
                </a:solidFill>
                <a:effectLst/>
                <a:uLnTx/>
                <a:uFillTx/>
                <a:latin typeface="Calibri"/>
                <a:ea typeface="+mn-ea"/>
                <a:cs typeface="Calibri"/>
              </a:rPr>
              <a:t>Establish</a:t>
            </a:r>
            <a:r>
              <a:rPr kumimoji="0" sz="2800" b="0" i="0" u="none" strike="noStrike" kern="1200" cap="none" spc="30"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a</a:t>
            </a:r>
            <a:r>
              <a:rPr kumimoji="0" sz="2800" b="0" i="0" u="none" strike="noStrike" kern="1200" cap="none" spc="5"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Quality</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20" normalizeH="0" baseline="0" noProof="0" dirty="0">
                <a:ln>
                  <a:noFill/>
                </a:ln>
                <a:solidFill>
                  <a:srgbClr val="001647"/>
                </a:solidFill>
                <a:effectLst/>
                <a:uLnTx/>
                <a:uFillTx/>
                <a:latin typeface="Calibri"/>
                <a:ea typeface="+mn-ea"/>
                <a:cs typeface="Calibri"/>
              </a:rPr>
              <a:t>Control</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Process</a:t>
            </a:r>
            <a:endParaRPr kumimoji="0" sz="2800" b="0" i="0" u="none" strike="noStrike" kern="1200" cap="none" spc="0" normalizeH="0" baseline="0" noProof="0" dirty="0">
              <a:ln>
                <a:noFill/>
              </a:ln>
              <a:solidFill>
                <a:srgbClr val="001647"/>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675"/>
              </a:spcBef>
              <a:spcAft>
                <a:spcPts val="0"/>
              </a:spcAft>
              <a:buClrTx/>
              <a:buSzTx/>
              <a:buFont typeface="Arial"/>
              <a:buChar char="•"/>
              <a:tabLst>
                <a:tab pos="241300" algn="l"/>
              </a:tabLst>
              <a:defRPr/>
            </a:pPr>
            <a:r>
              <a:rPr kumimoji="0" sz="2800" b="0" i="0" u="none" strike="noStrike" kern="1200" cap="none" spc="-10" normalizeH="0" baseline="0" noProof="0" dirty="0">
                <a:ln>
                  <a:noFill/>
                </a:ln>
                <a:solidFill>
                  <a:srgbClr val="001647"/>
                </a:solidFill>
                <a:effectLst/>
                <a:uLnTx/>
                <a:uFillTx/>
                <a:latin typeface="Calibri"/>
                <a:ea typeface="+mn-ea"/>
                <a:cs typeface="Calibri"/>
              </a:rPr>
              <a:t>Scanning</a:t>
            </a:r>
            <a:r>
              <a:rPr kumimoji="0" sz="2800" b="0" i="0" u="none" strike="noStrike" kern="1200" cap="none" spc="25"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and</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other</a:t>
            </a:r>
            <a:r>
              <a:rPr kumimoji="0" sz="2800" b="0" i="0" u="none" strike="noStrike" kern="1200" cap="none" spc="10"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“image</a:t>
            </a:r>
            <a:r>
              <a:rPr kumimoji="0" sz="2800" b="0" i="0" u="none" strike="noStrike" kern="1200" cap="none" spc="-15" normalizeH="0" baseline="0" noProof="0" dirty="0">
                <a:ln>
                  <a:noFill/>
                </a:ln>
                <a:solidFill>
                  <a:srgbClr val="001647"/>
                </a:solidFill>
                <a:effectLst/>
                <a:uLnTx/>
                <a:uFillTx/>
                <a:latin typeface="Calibri"/>
                <a:ea typeface="+mn-ea"/>
                <a:cs typeface="Calibri"/>
              </a:rPr>
              <a:t> capture”</a:t>
            </a:r>
            <a:r>
              <a:rPr kumimoji="0" sz="2800" b="0" i="0" u="none" strike="noStrike" kern="1200" cap="none" spc="20"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process</a:t>
            </a:r>
            <a:endParaRPr kumimoji="0" sz="2800" b="0" i="0" u="none" strike="noStrike" kern="1200" cap="none" spc="0" normalizeH="0" baseline="0" noProof="0" dirty="0">
              <a:ln>
                <a:noFill/>
              </a:ln>
              <a:solidFill>
                <a:srgbClr val="001647"/>
              </a:solidFill>
              <a:effectLst/>
              <a:uLnTx/>
              <a:uFillTx/>
              <a:latin typeface="Calibri"/>
              <a:ea typeface="+mn-ea"/>
              <a:cs typeface="Calibri"/>
            </a:endParaRPr>
          </a:p>
          <a:p>
            <a:pPr marL="698500" marR="0" lvl="1" indent="-228600" algn="l" defTabSz="914400" rtl="0" eaLnBrk="1" fontAlgn="auto" latinLnBrk="0" hangingPunct="1">
              <a:lnSpc>
                <a:spcPct val="100000"/>
              </a:lnSpc>
              <a:spcBef>
                <a:spcPts val="229"/>
              </a:spcBef>
              <a:spcAft>
                <a:spcPts val="0"/>
              </a:spcAft>
              <a:buClrTx/>
              <a:buSzTx/>
              <a:buFont typeface="Arial"/>
              <a:buChar char="•"/>
              <a:tabLst>
                <a:tab pos="698500" algn="l"/>
              </a:tabLst>
              <a:defRPr/>
            </a:pPr>
            <a:r>
              <a:rPr kumimoji="0" sz="2800" b="0" i="0" u="none" strike="noStrike" kern="1200" cap="none" spc="-15" normalizeH="0" baseline="0" noProof="0" dirty="0">
                <a:ln>
                  <a:noFill/>
                </a:ln>
                <a:solidFill>
                  <a:srgbClr val="001647"/>
                </a:solidFill>
                <a:effectLst/>
                <a:uLnTx/>
                <a:uFillTx/>
                <a:latin typeface="Calibri"/>
                <a:ea typeface="+mn-ea"/>
                <a:cs typeface="Calibri"/>
              </a:rPr>
              <a:t>Remove</a:t>
            </a:r>
            <a:r>
              <a:rPr kumimoji="0" sz="2800" b="0" i="0" u="none" strike="noStrike" kern="1200" cap="none" spc="-40"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staples</a:t>
            </a:r>
            <a:endParaRPr kumimoji="0" sz="2800" b="0" i="0" u="none" strike="noStrike" kern="1200" cap="none" spc="0" normalizeH="0" baseline="0" noProof="0" dirty="0">
              <a:ln>
                <a:noFill/>
              </a:ln>
              <a:solidFill>
                <a:srgbClr val="001647"/>
              </a:solidFill>
              <a:effectLst/>
              <a:uLnTx/>
              <a:uFillTx/>
              <a:latin typeface="Calibri"/>
              <a:ea typeface="+mn-ea"/>
              <a:cs typeface="Calibri"/>
            </a:endParaRPr>
          </a:p>
          <a:p>
            <a:pPr marL="698500" marR="0" lvl="1" indent="-228600" algn="l" defTabSz="914400" rtl="0" eaLnBrk="1" fontAlgn="auto" latinLnBrk="0" hangingPunct="1">
              <a:lnSpc>
                <a:spcPct val="100000"/>
              </a:lnSpc>
              <a:spcBef>
                <a:spcPts val="215"/>
              </a:spcBef>
              <a:spcAft>
                <a:spcPts val="0"/>
              </a:spcAft>
              <a:buClrTx/>
              <a:buSzTx/>
              <a:buFont typeface="Arial"/>
              <a:buChar char="•"/>
              <a:tabLst>
                <a:tab pos="698500" algn="l"/>
              </a:tabLst>
              <a:defRPr/>
            </a:pPr>
            <a:r>
              <a:rPr kumimoji="0" sz="2800" b="0" i="0" u="none" strike="noStrike" kern="1200" cap="none" spc="-15" normalizeH="0" baseline="0" noProof="0" dirty="0">
                <a:ln>
                  <a:noFill/>
                </a:ln>
                <a:solidFill>
                  <a:srgbClr val="001647"/>
                </a:solidFill>
                <a:effectLst/>
                <a:uLnTx/>
                <a:uFillTx/>
                <a:latin typeface="Calibri"/>
                <a:ea typeface="+mn-ea"/>
                <a:cs typeface="Calibri"/>
              </a:rPr>
              <a:t>Remove </a:t>
            </a:r>
            <a:r>
              <a:rPr kumimoji="0" sz="2800" b="0" i="0" u="none" strike="noStrike" kern="1200" cap="none" spc="-10" normalizeH="0" baseline="0" noProof="0" dirty="0">
                <a:ln>
                  <a:noFill/>
                </a:ln>
                <a:solidFill>
                  <a:srgbClr val="001647"/>
                </a:solidFill>
                <a:effectLst/>
                <a:uLnTx/>
                <a:uFillTx/>
                <a:latin typeface="Calibri"/>
                <a:ea typeface="+mn-ea"/>
                <a:cs typeface="Calibri"/>
              </a:rPr>
              <a:t>post-it notes</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that</a:t>
            </a:r>
            <a:r>
              <a:rPr kumimoji="0" sz="2800" b="0" i="0" u="none" strike="noStrike" kern="1200" cap="none" spc="-20" normalizeH="0" baseline="0" noProof="0" dirty="0">
                <a:ln>
                  <a:noFill/>
                </a:ln>
                <a:solidFill>
                  <a:srgbClr val="001647"/>
                </a:solidFill>
                <a:effectLst/>
                <a:uLnTx/>
                <a:uFillTx/>
                <a:latin typeface="Calibri"/>
                <a:ea typeface="+mn-ea"/>
                <a:cs typeface="Calibri"/>
              </a:rPr>
              <a:t> may</a:t>
            </a:r>
            <a:r>
              <a:rPr kumimoji="0" sz="2800" b="0" i="0" u="none" strike="noStrike" kern="1200" cap="none" spc="-10"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cover</a:t>
            </a:r>
            <a:r>
              <a:rPr kumimoji="0" sz="2800" b="0" i="0" u="none" strike="noStrike" kern="1200" cap="none" spc="-5"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information</a:t>
            </a:r>
            <a:endParaRPr kumimoji="0" sz="2800" b="0" i="0" u="none" strike="noStrike" kern="1200" cap="none" spc="0" normalizeH="0" baseline="0" noProof="0" dirty="0">
              <a:ln>
                <a:noFill/>
              </a:ln>
              <a:solidFill>
                <a:srgbClr val="001647"/>
              </a:solidFill>
              <a:effectLst/>
              <a:uLnTx/>
              <a:uFillTx/>
              <a:latin typeface="Calibri"/>
              <a:ea typeface="+mn-ea"/>
              <a:cs typeface="Calibri"/>
            </a:endParaRPr>
          </a:p>
          <a:p>
            <a:pPr marL="698500" marR="0" lvl="1" indent="-228600" algn="l" defTabSz="914400" rtl="0" eaLnBrk="1" fontAlgn="auto" latinLnBrk="0" hangingPunct="1">
              <a:lnSpc>
                <a:spcPct val="100000"/>
              </a:lnSpc>
              <a:spcBef>
                <a:spcPts val="215"/>
              </a:spcBef>
              <a:spcAft>
                <a:spcPts val="0"/>
              </a:spcAft>
              <a:buClrTx/>
              <a:buSzTx/>
              <a:buFont typeface="Arial"/>
              <a:buChar char="•"/>
              <a:tabLst>
                <a:tab pos="698500" algn="l"/>
              </a:tabLst>
              <a:defRPr/>
            </a:pPr>
            <a:r>
              <a:rPr kumimoji="0" sz="2800" b="0" i="0" u="none" strike="noStrike" kern="1200" cap="none" spc="-10" normalizeH="0" baseline="0" noProof="0" dirty="0">
                <a:ln>
                  <a:noFill/>
                </a:ln>
                <a:solidFill>
                  <a:srgbClr val="001647"/>
                </a:solidFill>
                <a:effectLst/>
                <a:uLnTx/>
                <a:uFillTx/>
                <a:latin typeface="Calibri"/>
                <a:ea typeface="+mn-ea"/>
                <a:cs typeface="Calibri"/>
              </a:rPr>
              <a:t>Ensure </a:t>
            </a:r>
            <a:r>
              <a:rPr kumimoji="0" sz="2800" b="0" i="0" u="none" strike="noStrike" kern="1200" cap="none" spc="-5" normalizeH="0" baseline="0" noProof="0" dirty="0">
                <a:ln>
                  <a:noFill/>
                </a:ln>
                <a:solidFill>
                  <a:srgbClr val="001647"/>
                </a:solidFill>
                <a:effectLst/>
                <a:uLnTx/>
                <a:uFillTx/>
                <a:latin typeface="Calibri"/>
                <a:ea typeface="+mn-ea"/>
                <a:cs typeface="Calibri"/>
              </a:rPr>
              <a:t>documents</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did</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not</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double</a:t>
            </a:r>
            <a:r>
              <a:rPr kumimoji="0" sz="2800" b="0" i="0" u="none" strike="noStrike" kern="1200" cap="none" spc="-10"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feed</a:t>
            </a:r>
            <a:endParaRPr kumimoji="0" sz="2800" b="0" i="0" u="none" strike="noStrike" kern="1200" cap="none" spc="0" normalizeH="0" baseline="0" noProof="0" dirty="0">
              <a:ln>
                <a:noFill/>
              </a:ln>
              <a:solidFill>
                <a:srgbClr val="001647"/>
              </a:solidFill>
              <a:effectLst/>
              <a:uLnTx/>
              <a:uFillTx/>
              <a:latin typeface="Calibri"/>
              <a:ea typeface="+mn-ea"/>
              <a:cs typeface="Calibri"/>
            </a:endParaRPr>
          </a:p>
          <a:p>
            <a:pPr marL="698500" marR="0" lvl="1" indent="-228600" algn="l" defTabSz="914400" rtl="0" eaLnBrk="1" fontAlgn="auto" latinLnBrk="0" hangingPunct="1">
              <a:lnSpc>
                <a:spcPct val="100000"/>
              </a:lnSpc>
              <a:spcBef>
                <a:spcPts val="204"/>
              </a:spcBef>
              <a:spcAft>
                <a:spcPts val="0"/>
              </a:spcAft>
              <a:buClrTx/>
              <a:buSzTx/>
              <a:buFont typeface="Arial"/>
              <a:buChar char="•"/>
              <a:tabLst>
                <a:tab pos="698500" algn="l"/>
              </a:tabLst>
              <a:defRPr/>
            </a:pPr>
            <a:r>
              <a:rPr kumimoji="0" sz="2800" b="0" i="0" u="none" strike="noStrike" kern="1200" cap="none" spc="-5" normalizeH="0" baseline="0" noProof="0" dirty="0">
                <a:ln>
                  <a:noFill/>
                </a:ln>
                <a:solidFill>
                  <a:srgbClr val="001647"/>
                </a:solidFill>
                <a:effectLst/>
                <a:uLnTx/>
                <a:uFillTx/>
                <a:latin typeface="Calibri"/>
                <a:ea typeface="+mn-ea"/>
                <a:cs typeface="Calibri"/>
              </a:rPr>
              <a:t>Visual inspection</a:t>
            </a:r>
            <a:r>
              <a:rPr kumimoji="0" sz="2800" b="0" i="0" u="none" strike="noStrike" kern="1200" cap="none" spc="0"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to</a:t>
            </a:r>
            <a:r>
              <a:rPr kumimoji="0" sz="2800" b="0" i="0" u="none" strike="noStrike" kern="1200" cap="none" spc="-20"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ensure</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image</a:t>
            </a:r>
            <a:r>
              <a:rPr kumimoji="0" sz="2800" b="0" i="0" u="none" strike="noStrike" kern="1200" cap="none" spc="-5" normalizeH="0" baseline="0" noProof="0" dirty="0">
                <a:ln>
                  <a:noFill/>
                </a:ln>
                <a:solidFill>
                  <a:srgbClr val="001647"/>
                </a:solidFill>
                <a:effectLst/>
                <a:uLnTx/>
                <a:uFillTx/>
                <a:latin typeface="Calibri"/>
                <a:ea typeface="+mn-ea"/>
                <a:cs typeface="Calibri"/>
              </a:rPr>
              <a:t> </a:t>
            </a:r>
            <a:r>
              <a:rPr kumimoji="0" sz="2800" b="0" i="0" u="none" strike="noStrike" kern="1200" cap="none" spc="0" normalizeH="0" baseline="0" noProof="0" dirty="0">
                <a:ln>
                  <a:noFill/>
                </a:ln>
                <a:solidFill>
                  <a:srgbClr val="001647"/>
                </a:solidFill>
                <a:effectLst/>
                <a:uLnTx/>
                <a:uFillTx/>
                <a:latin typeface="Calibri"/>
                <a:ea typeface="+mn-ea"/>
                <a:cs typeface="Calibri"/>
              </a:rPr>
              <a:t>is</a:t>
            </a:r>
            <a:r>
              <a:rPr kumimoji="0" sz="2800" b="0" i="0" u="none" strike="noStrike" kern="1200" cap="none" spc="-5"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complete,</a:t>
            </a:r>
            <a:r>
              <a:rPr kumimoji="0" sz="2800" b="0" i="0" u="none" strike="noStrike" kern="1200" cap="none" spc="-30" normalizeH="0" baseline="0" noProof="0" dirty="0">
                <a:ln>
                  <a:noFill/>
                </a:ln>
                <a:solidFill>
                  <a:srgbClr val="001647"/>
                </a:solidFill>
                <a:effectLst/>
                <a:uLnTx/>
                <a:uFillTx/>
                <a:latin typeface="Calibri"/>
                <a:ea typeface="+mn-ea"/>
                <a:cs typeface="Calibri"/>
              </a:rPr>
              <a:t> </a:t>
            </a:r>
            <a:r>
              <a:rPr kumimoji="0" sz="2800" b="0" i="0" u="none" strike="noStrike" kern="1200" cap="none" spc="0" normalizeH="0" baseline="0" noProof="0" dirty="0">
                <a:ln>
                  <a:noFill/>
                </a:ln>
                <a:solidFill>
                  <a:srgbClr val="001647"/>
                </a:solidFill>
                <a:effectLst/>
                <a:uLnTx/>
                <a:uFillTx/>
                <a:latin typeface="Calibri"/>
                <a:ea typeface="+mn-ea"/>
                <a:cs typeface="Calibri"/>
              </a:rPr>
              <a:t>clear</a:t>
            </a:r>
            <a:r>
              <a:rPr kumimoji="0" sz="2800" b="0" i="0" u="none" strike="noStrike" kern="1200" cap="none" spc="-10" normalizeH="0" baseline="0" noProof="0" dirty="0">
                <a:ln>
                  <a:noFill/>
                </a:ln>
                <a:solidFill>
                  <a:srgbClr val="001647"/>
                </a:solidFill>
                <a:effectLst/>
                <a:uLnTx/>
                <a:uFillTx/>
                <a:latin typeface="Calibri"/>
                <a:ea typeface="+mn-ea"/>
                <a:cs typeface="Calibri"/>
              </a:rPr>
              <a:t> </a:t>
            </a:r>
            <a:r>
              <a:rPr kumimoji="0" sz="2800" b="0" i="0" u="none" strike="noStrike" kern="1200" cap="none" spc="0" normalizeH="0" baseline="0" noProof="0" dirty="0">
                <a:ln>
                  <a:noFill/>
                </a:ln>
                <a:solidFill>
                  <a:srgbClr val="001647"/>
                </a:solidFill>
                <a:effectLst/>
                <a:uLnTx/>
                <a:uFillTx/>
                <a:latin typeface="Calibri"/>
                <a:ea typeface="+mn-ea"/>
                <a:cs typeface="Calibri"/>
              </a:rPr>
              <a:t>and </a:t>
            </a:r>
            <a:r>
              <a:rPr kumimoji="0" sz="2800" b="0" i="0" u="none" strike="noStrike" kern="1200" cap="none" spc="-15" normalizeH="0" baseline="0" noProof="0" dirty="0">
                <a:ln>
                  <a:noFill/>
                </a:ln>
                <a:solidFill>
                  <a:srgbClr val="001647"/>
                </a:solidFill>
                <a:effectLst/>
                <a:uLnTx/>
                <a:uFillTx/>
                <a:latin typeface="Calibri"/>
                <a:ea typeface="+mn-ea"/>
                <a:cs typeface="Calibri"/>
              </a:rPr>
              <a:t>easy</a:t>
            </a:r>
            <a:r>
              <a:rPr kumimoji="0" sz="2800" b="0" i="0" u="none" strike="noStrike" kern="1200" cap="none" spc="-5"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to</a:t>
            </a:r>
            <a:r>
              <a:rPr kumimoji="0" sz="2800" b="0" i="0" u="none" strike="noStrike" kern="1200" cap="none" spc="-10" normalizeH="0" baseline="0" noProof="0" dirty="0">
                <a:ln>
                  <a:noFill/>
                </a:ln>
                <a:solidFill>
                  <a:srgbClr val="001647"/>
                </a:solidFill>
                <a:effectLst/>
                <a:uLnTx/>
                <a:uFillTx/>
                <a:latin typeface="Calibri"/>
                <a:ea typeface="+mn-ea"/>
                <a:cs typeface="Calibri"/>
              </a:rPr>
              <a:t> read</a:t>
            </a:r>
            <a:endParaRPr kumimoji="0" sz="2800" b="0" i="0" u="none" strike="noStrike" kern="1200" cap="none" spc="0" normalizeH="0" baseline="0" noProof="0" dirty="0">
              <a:ln>
                <a:noFill/>
              </a:ln>
              <a:solidFill>
                <a:srgbClr val="001647"/>
              </a:solidFill>
              <a:effectLst/>
              <a:uLnTx/>
              <a:uFillTx/>
              <a:latin typeface="Calibri"/>
              <a:ea typeface="+mn-ea"/>
              <a:cs typeface="Calibri"/>
            </a:endParaRPr>
          </a:p>
        </p:txBody>
      </p:sp>
      <p:pic>
        <p:nvPicPr>
          <p:cNvPr id="5" name="object 5"/>
          <p:cNvPicPr/>
          <p:nvPr/>
        </p:nvPicPr>
        <p:blipFill>
          <a:blip r:embed="rId3" cstate="print"/>
          <a:stretch>
            <a:fillRect/>
          </a:stretch>
        </p:blipFill>
        <p:spPr>
          <a:xfrm>
            <a:off x="7392924" y="3933459"/>
            <a:ext cx="4562855" cy="2837687"/>
          </a:xfrm>
          <a:prstGeom prst="rect">
            <a:avLst/>
          </a:prstGeom>
        </p:spPr>
      </p:pic>
      <p:sp>
        <p:nvSpPr>
          <p:cNvPr id="8" name="object 4">
            <a:extLst>
              <a:ext uri="{FF2B5EF4-FFF2-40B4-BE49-F238E27FC236}">
                <a16:creationId xmlns:a16="http://schemas.microsoft.com/office/drawing/2014/main" id="{B5FBE39B-A03E-4C2F-85FD-1159475CA360}"/>
              </a:ext>
            </a:extLst>
          </p:cNvPr>
          <p:cNvSpPr txBox="1">
            <a:spLocks/>
          </p:cNvSpPr>
          <p:nvPr/>
        </p:nvSpPr>
        <p:spPr>
          <a:xfrm>
            <a:off x="489440" y="488294"/>
            <a:ext cx="8374380" cy="456022"/>
          </a:xfrm>
          <a:prstGeom prst="rect">
            <a:avLst/>
          </a:prstGeom>
        </p:spPr>
        <p:txBody>
          <a:bodyPr vert="horz" wrap="square" lIns="0" tIns="12700" rIns="0" bIns="0" rtlCol="0" anchor="t" anchorCtr="0">
            <a:spAutoFit/>
          </a:bodyPr>
          <a:lstStyle>
            <a:lvl1pPr algn="l" defTabSz="914400" rtl="0" eaLnBrk="1" latinLnBrk="0" hangingPunct="1">
              <a:lnSpc>
                <a:spcPct val="90000"/>
              </a:lnSpc>
              <a:spcBef>
                <a:spcPct val="0"/>
              </a:spcBef>
              <a:buNone/>
              <a:defRPr sz="4400" b="0" i="0" kern="1200" spc="-100" baseline="0">
                <a:solidFill>
                  <a:schemeClr val="tx1"/>
                </a:solidFill>
                <a:latin typeface="Calibri"/>
                <a:ea typeface="Arial" charset="0"/>
                <a:cs typeface="Calibri"/>
              </a:defRPr>
            </a:lvl1pPr>
          </a:lstStyle>
          <a:p>
            <a:pPr marL="1270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100" normalizeH="0" baseline="0" noProof="0" dirty="0">
                <a:ln>
                  <a:noFill/>
                </a:ln>
                <a:solidFill>
                  <a:srgbClr val="001647"/>
                </a:solidFill>
                <a:effectLst/>
                <a:uLnTx/>
                <a:uFillTx/>
                <a:latin typeface="+mn-lt"/>
                <a:cs typeface="Arial" charset="0"/>
              </a:rPr>
              <a:t>Electronic Signatures and Documents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2276" y="1518955"/>
            <a:ext cx="10589260" cy="2488502"/>
          </a:xfrm>
          <a:prstGeom prst="rect">
            <a:avLst/>
          </a:prstGeom>
        </p:spPr>
        <p:txBody>
          <a:bodyPr vert="horz" wrap="square" lIns="0" tIns="59690" rIns="0" bIns="0" rtlCol="0">
            <a:spAutoFit/>
          </a:bodyPr>
          <a:lstStyle/>
          <a:p>
            <a:pPr marL="241300" marR="588010" lvl="0" indent="-228600" algn="l" defTabSz="914400" rtl="0" eaLnBrk="1" fontAlgn="auto" latinLnBrk="0" hangingPunct="1">
              <a:lnSpc>
                <a:spcPts val="3030"/>
              </a:lnSpc>
              <a:spcBef>
                <a:spcPts val="470"/>
              </a:spcBef>
              <a:spcAft>
                <a:spcPts val="0"/>
              </a:spcAft>
              <a:buClrTx/>
              <a:buSzTx/>
              <a:buFont typeface="Arial"/>
              <a:buChar char="•"/>
              <a:tabLst>
                <a:tab pos="241300" algn="l"/>
              </a:tabLst>
              <a:defRPr/>
            </a:pPr>
            <a:r>
              <a:rPr kumimoji="0" sz="2800" b="0" i="0" u="none" strike="noStrike" kern="1200" cap="none" spc="-15" normalizeH="0" baseline="0" noProof="0" dirty="0">
                <a:ln>
                  <a:noFill/>
                </a:ln>
                <a:solidFill>
                  <a:srgbClr val="001647"/>
                </a:solidFill>
                <a:effectLst/>
                <a:uLnTx/>
                <a:uFillTx/>
                <a:latin typeface="Calibri"/>
                <a:ea typeface="+mn-ea"/>
                <a:cs typeface="Calibri"/>
              </a:rPr>
              <a:t>Electronic</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documentation</a:t>
            </a:r>
            <a:r>
              <a:rPr kumimoji="0" sz="2800" b="0" i="0" u="none" strike="noStrike" kern="1200" cap="none" spc="35"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uploaded</a:t>
            </a:r>
            <a:r>
              <a:rPr kumimoji="0" sz="2800" b="0" i="0" u="none" strike="noStrike" kern="1200" cap="none" spc="35"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at</a:t>
            </a:r>
            <a:r>
              <a:rPr kumimoji="0" sz="2800" b="0" i="0" u="none" strike="noStrike" kern="1200" cap="none" spc="-5"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the</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request</a:t>
            </a:r>
            <a:r>
              <a:rPr kumimoji="0" sz="2800" b="0" i="0" u="none" strike="noStrike" kern="1200" cap="none" spc="40"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of</a:t>
            </a:r>
            <a:r>
              <a:rPr kumimoji="0" sz="2800" b="0" i="0" u="none" strike="noStrike" kern="1200" cap="none" spc="5"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an </a:t>
            </a:r>
            <a:r>
              <a:rPr kumimoji="0" sz="2800" b="0" i="0" u="none" strike="noStrike" kern="1200" cap="none" spc="-15" normalizeH="0" baseline="0" noProof="0" dirty="0">
                <a:ln>
                  <a:noFill/>
                </a:ln>
                <a:solidFill>
                  <a:srgbClr val="001647"/>
                </a:solidFill>
                <a:effectLst/>
                <a:uLnTx/>
                <a:uFillTx/>
                <a:latin typeface="Calibri"/>
                <a:ea typeface="+mn-ea"/>
                <a:cs typeface="Calibri"/>
              </a:rPr>
              <a:t>authorized</a:t>
            </a:r>
            <a:r>
              <a:rPr kumimoji="0" sz="2800" b="0" i="0" u="none" strike="noStrike" kern="1200" cap="none" spc="20" normalizeH="0" baseline="0" noProof="0" dirty="0">
                <a:ln>
                  <a:noFill/>
                </a:ln>
                <a:solidFill>
                  <a:srgbClr val="001647"/>
                </a:solidFill>
                <a:effectLst/>
                <a:uLnTx/>
                <a:uFillTx/>
                <a:latin typeface="Calibri"/>
                <a:ea typeface="+mn-ea"/>
                <a:cs typeface="Calibri"/>
              </a:rPr>
              <a:t> </a:t>
            </a:r>
            <a:r>
              <a:rPr kumimoji="0" sz="2800" b="0" i="0" u="none" strike="noStrike" kern="1200" cap="none" spc="-20" normalizeH="0" baseline="0" noProof="0" dirty="0">
                <a:ln>
                  <a:noFill/>
                </a:ln>
                <a:solidFill>
                  <a:srgbClr val="001647"/>
                </a:solidFill>
                <a:effectLst/>
                <a:uLnTx/>
                <a:uFillTx/>
                <a:latin typeface="Calibri"/>
                <a:ea typeface="+mn-ea"/>
                <a:cs typeface="Calibri"/>
              </a:rPr>
              <a:t>safety</a:t>
            </a:r>
            <a:r>
              <a:rPr kumimoji="0" sz="2800" b="0" i="0" u="none" strike="noStrike" kern="1200" cap="none" spc="-10" normalizeH="0" baseline="0" noProof="0" dirty="0">
                <a:ln>
                  <a:noFill/>
                </a:ln>
                <a:solidFill>
                  <a:srgbClr val="001647"/>
                </a:solidFill>
                <a:effectLst/>
                <a:uLnTx/>
                <a:uFillTx/>
                <a:latin typeface="Calibri"/>
                <a:ea typeface="+mn-ea"/>
                <a:cs typeface="Calibri"/>
              </a:rPr>
              <a:t> official</a:t>
            </a:r>
            <a:r>
              <a:rPr kumimoji="0" sz="2800" b="0" i="0" u="none" strike="noStrike" kern="1200" cap="none" spc="-5" normalizeH="0" baseline="0" noProof="0" dirty="0">
                <a:ln>
                  <a:noFill/>
                </a:ln>
                <a:solidFill>
                  <a:srgbClr val="001647"/>
                </a:solidFill>
                <a:effectLst/>
                <a:uLnTx/>
                <a:uFillTx/>
                <a:latin typeface="Calibri"/>
                <a:ea typeface="+mn-ea"/>
                <a:cs typeface="Calibri"/>
              </a:rPr>
              <a:t> </a:t>
            </a:r>
            <a:r>
              <a:rPr kumimoji="0" sz="2800" b="0" i="0" u="none" strike="noStrike" kern="1200" cap="none" spc="-20" normalizeH="0" baseline="0" noProof="0" dirty="0">
                <a:ln>
                  <a:noFill/>
                </a:ln>
                <a:solidFill>
                  <a:srgbClr val="001647"/>
                </a:solidFill>
                <a:effectLst/>
                <a:uLnTx/>
                <a:uFillTx/>
                <a:latin typeface="Calibri"/>
                <a:ea typeface="+mn-ea"/>
                <a:cs typeface="Calibri"/>
              </a:rPr>
              <a:t>are</a:t>
            </a:r>
            <a:r>
              <a:rPr kumimoji="0" sz="2800" b="0" i="0" u="none" strike="noStrike" kern="1200" cap="none" spc="-5"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governed</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by</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20" normalizeH="0" baseline="0" noProof="0" dirty="0">
                <a:ln>
                  <a:noFill/>
                </a:ln>
                <a:solidFill>
                  <a:srgbClr val="001647"/>
                </a:solidFill>
                <a:effectLst/>
                <a:uLnTx/>
                <a:uFillTx/>
                <a:latin typeface="Calibri"/>
                <a:ea typeface="+mn-ea"/>
                <a:cs typeface="Calibri"/>
              </a:rPr>
              <a:t>Records</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Management </a:t>
            </a:r>
            <a:r>
              <a:rPr kumimoji="0" sz="2800" b="0" i="0" u="none" strike="noStrike" kern="1200" cap="none" spc="-620"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Policies</a:t>
            </a:r>
            <a:r>
              <a:rPr kumimoji="0" sz="2800" b="0" i="0" u="none" strike="noStrike" kern="1200" cap="none" spc="20"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and</a:t>
            </a:r>
            <a:r>
              <a:rPr kumimoji="0" sz="2800" b="0" i="0" u="none" strike="noStrike" kern="1200" cap="none" spc="10"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Laws.</a:t>
            </a:r>
            <a:endParaRPr kumimoji="0" lang="en-US" sz="2800" b="0" i="0" u="none" strike="noStrike" kern="1200" cap="none" spc="-15" normalizeH="0" baseline="0" noProof="0" dirty="0">
              <a:ln>
                <a:noFill/>
              </a:ln>
              <a:solidFill>
                <a:srgbClr val="001647"/>
              </a:solidFill>
              <a:effectLst/>
              <a:uLnTx/>
              <a:uFillTx/>
              <a:latin typeface="Calibri"/>
              <a:ea typeface="+mn-ea"/>
              <a:cs typeface="Calibri"/>
            </a:endParaRPr>
          </a:p>
          <a:p>
            <a:pPr marL="698500" marR="0" lvl="1" indent="-228600" algn="l" defTabSz="914400" rtl="0" eaLnBrk="1" fontAlgn="auto" latinLnBrk="0" hangingPunct="1">
              <a:lnSpc>
                <a:spcPct val="100000"/>
              </a:lnSpc>
              <a:spcBef>
                <a:spcPts val="185"/>
              </a:spcBef>
              <a:spcAft>
                <a:spcPts val="0"/>
              </a:spcAft>
              <a:buClrTx/>
              <a:buSzTx/>
              <a:buFont typeface="Arial"/>
              <a:buChar char="•"/>
              <a:tabLst>
                <a:tab pos="698500" algn="l"/>
              </a:tabLst>
              <a:defRPr/>
            </a:pPr>
            <a:r>
              <a:rPr kumimoji="0" sz="2800" b="0" i="0" u="none" strike="noStrike" kern="1200" cap="none" spc="-5" normalizeH="0" baseline="0" noProof="0" dirty="0">
                <a:ln>
                  <a:noFill/>
                </a:ln>
                <a:solidFill>
                  <a:srgbClr val="001647"/>
                </a:solidFill>
                <a:effectLst/>
                <a:uLnTx/>
                <a:uFillTx/>
                <a:latin typeface="Calibri"/>
                <a:ea typeface="+mn-ea"/>
                <a:cs typeface="Calibri"/>
              </a:rPr>
              <a:t>Includes</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use and</a:t>
            </a:r>
            <a:r>
              <a:rPr kumimoji="0" sz="2800" b="0" i="0" u="none" strike="noStrike" kern="1200" cap="none" spc="-10"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destruction</a:t>
            </a:r>
            <a:r>
              <a:rPr kumimoji="0" sz="2800" b="0" i="0" u="none" strike="noStrike" kern="1200" cap="none" spc="-25"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of</a:t>
            </a:r>
            <a:r>
              <a:rPr kumimoji="0" sz="2800" b="0" i="0" u="none" strike="noStrike" kern="1200" cap="none" spc="-10"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Federal</a:t>
            </a:r>
            <a:r>
              <a:rPr kumimoji="0" sz="2800" b="0" i="0" u="none" strike="noStrike" kern="1200" cap="none" spc="-20"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records</a:t>
            </a:r>
            <a:endParaRPr kumimoji="0" sz="2800" b="0" i="0" u="none" strike="noStrike" kern="1200" cap="none" spc="0" normalizeH="0" baseline="0" noProof="0" dirty="0">
              <a:ln>
                <a:noFill/>
              </a:ln>
              <a:solidFill>
                <a:srgbClr val="001647"/>
              </a:solidFill>
              <a:effectLst/>
              <a:uLnTx/>
              <a:uFillTx/>
              <a:latin typeface="Calibri"/>
              <a:ea typeface="+mn-ea"/>
              <a:cs typeface="Calibri"/>
            </a:endParaRPr>
          </a:p>
          <a:p>
            <a:pPr marL="698500" marR="5080" lvl="1" indent="-228600" algn="l" defTabSz="914400" rtl="0" eaLnBrk="1" fontAlgn="auto" latinLnBrk="0" hangingPunct="1">
              <a:lnSpc>
                <a:spcPts val="2590"/>
              </a:lnSpc>
              <a:spcBef>
                <a:spcPts val="545"/>
              </a:spcBef>
              <a:spcAft>
                <a:spcPts val="0"/>
              </a:spcAft>
              <a:buClrTx/>
              <a:buSzTx/>
              <a:buFont typeface="Arial"/>
              <a:buChar char="•"/>
              <a:tabLst>
                <a:tab pos="698500" algn="l"/>
              </a:tabLst>
              <a:defRPr/>
            </a:pPr>
            <a:r>
              <a:rPr kumimoji="0" sz="2800" b="0" i="0" u="none" strike="noStrike" kern="1200" cap="none" spc="-20" normalizeH="0" baseline="0" noProof="0" dirty="0">
                <a:ln>
                  <a:noFill/>
                </a:ln>
                <a:solidFill>
                  <a:srgbClr val="001647"/>
                </a:solidFill>
                <a:effectLst/>
                <a:uLnTx/>
                <a:uFillTx/>
                <a:latin typeface="Calibri"/>
                <a:ea typeface="+mn-ea"/>
                <a:cs typeface="Calibri"/>
              </a:rPr>
              <a:t>Record</a:t>
            </a:r>
            <a:r>
              <a:rPr kumimoji="0" sz="2800" b="0" i="0" u="none" strike="noStrike" kern="1200" cap="none" spc="-15" normalizeH="0" baseline="0" noProof="0" dirty="0">
                <a:ln>
                  <a:noFill/>
                </a:ln>
                <a:solidFill>
                  <a:srgbClr val="001647"/>
                </a:solidFill>
                <a:effectLst/>
                <a:uLnTx/>
                <a:uFillTx/>
                <a:latin typeface="Calibri"/>
                <a:ea typeface="+mn-ea"/>
                <a:cs typeface="Calibri"/>
              </a:rPr>
              <a:t> retention</a:t>
            </a:r>
            <a:r>
              <a:rPr kumimoji="0" sz="2800" b="0" i="0" u="none" strike="noStrike" kern="1200" cap="none" spc="-10" normalizeH="0" baseline="0" noProof="0" dirty="0">
                <a:ln>
                  <a:noFill/>
                </a:ln>
                <a:solidFill>
                  <a:srgbClr val="001647"/>
                </a:solidFill>
                <a:effectLst/>
                <a:uLnTx/>
                <a:uFillTx/>
                <a:latin typeface="Calibri"/>
                <a:ea typeface="+mn-ea"/>
                <a:cs typeface="Calibri"/>
              </a:rPr>
              <a:t> varies</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depending on</a:t>
            </a:r>
            <a:r>
              <a:rPr kumimoji="0" sz="2800" b="0" i="0" u="none" strike="noStrike" kern="1200" cap="none" spc="5"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investigation</a:t>
            </a:r>
            <a:r>
              <a:rPr kumimoji="0" sz="2800" b="0" i="0" u="none" strike="noStrike" kern="1200" cap="none" spc="5"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type,</a:t>
            </a:r>
            <a:r>
              <a:rPr kumimoji="0" sz="2800" b="0" i="0" u="none" strike="noStrike" kern="1200" cap="none" spc="-10"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investigation</a:t>
            </a:r>
            <a:r>
              <a:rPr kumimoji="0" sz="2800" b="0" i="0" u="none" strike="noStrike" kern="1200" cap="none" spc="-10" normalizeH="0" baseline="0" noProof="0" dirty="0">
                <a:ln>
                  <a:noFill/>
                </a:ln>
                <a:solidFill>
                  <a:srgbClr val="001647"/>
                </a:solidFill>
                <a:effectLst/>
                <a:uLnTx/>
                <a:uFillTx/>
                <a:latin typeface="Calibri"/>
                <a:ea typeface="+mn-ea"/>
                <a:cs typeface="Calibri"/>
              </a:rPr>
              <a:t> outcome, </a:t>
            </a:r>
            <a:r>
              <a:rPr kumimoji="0" sz="2800" b="0" i="0" u="none" strike="noStrike" kern="1200" cap="none" spc="-530" normalizeH="0" baseline="0" noProof="0" dirty="0">
                <a:ln>
                  <a:noFill/>
                </a:ln>
                <a:solidFill>
                  <a:srgbClr val="001647"/>
                </a:solidFill>
                <a:effectLst/>
                <a:uLnTx/>
                <a:uFillTx/>
                <a:latin typeface="Calibri"/>
                <a:ea typeface="+mn-ea"/>
                <a:cs typeface="Calibri"/>
              </a:rPr>
              <a:t> </a:t>
            </a:r>
            <a:r>
              <a:rPr kumimoji="0" sz="2800" b="0" i="0" u="none" strike="noStrike" kern="1200" cap="none" spc="-15" normalizeH="0" baseline="0" noProof="0" dirty="0">
                <a:ln>
                  <a:noFill/>
                </a:ln>
                <a:solidFill>
                  <a:srgbClr val="001647"/>
                </a:solidFill>
                <a:effectLst/>
                <a:uLnTx/>
                <a:uFillTx/>
                <a:latin typeface="Calibri"/>
                <a:ea typeface="+mn-ea"/>
                <a:cs typeface="Calibri"/>
              </a:rPr>
              <a:t>enforcement</a:t>
            </a:r>
            <a:r>
              <a:rPr kumimoji="0" sz="2800" b="0" i="0" u="none" strike="noStrike" kern="1200" cap="none" spc="-20" normalizeH="0" baseline="0" noProof="0" dirty="0">
                <a:ln>
                  <a:noFill/>
                </a:ln>
                <a:solidFill>
                  <a:srgbClr val="001647"/>
                </a:solidFill>
                <a:effectLst/>
                <a:uLnTx/>
                <a:uFillTx/>
                <a:latin typeface="Calibri"/>
                <a:ea typeface="+mn-ea"/>
                <a:cs typeface="Calibri"/>
              </a:rPr>
              <a:t> </a:t>
            </a:r>
            <a:r>
              <a:rPr kumimoji="0" sz="2800" b="0" i="0" u="none" strike="noStrike" kern="1200" cap="none" spc="-5" normalizeH="0" baseline="0" noProof="0" dirty="0">
                <a:ln>
                  <a:noFill/>
                </a:ln>
                <a:solidFill>
                  <a:srgbClr val="001647"/>
                </a:solidFill>
                <a:effectLst/>
                <a:uLnTx/>
                <a:uFillTx/>
                <a:latin typeface="Calibri"/>
                <a:ea typeface="+mn-ea"/>
                <a:cs typeface="Calibri"/>
              </a:rPr>
              <a:t>action,</a:t>
            </a:r>
            <a:r>
              <a:rPr kumimoji="0" sz="2800" b="0" i="0" u="none" strike="noStrike" kern="1200" cap="none" spc="-15" normalizeH="0" baseline="0" noProof="0" dirty="0">
                <a:ln>
                  <a:noFill/>
                </a:ln>
                <a:solidFill>
                  <a:srgbClr val="001647"/>
                </a:solidFill>
                <a:effectLst/>
                <a:uLnTx/>
                <a:uFillTx/>
                <a:latin typeface="Calibri"/>
                <a:ea typeface="+mn-ea"/>
                <a:cs typeface="Calibri"/>
              </a:rPr>
              <a:t> </a:t>
            </a:r>
            <a:r>
              <a:rPr kumimoji="0" sz="2800" b="0" i="0" u="none" strike="noStrike" kern="1200" cap="none" spc="-10" normalizeH="0" baseline="0" noProof="0" dirty="0">
                <a:ln>
                  <a:noFill/>
                </a:ln>
                <a:solidFill>
                  <a:srgbClr val="001647"/>
                </a:solidFill>
                <a:effectLst/>
                <a:uLnTx/>
                <a:uFillTx/>
                <a:latin typeface="Calibri"/>
                <a:ea typeface="+mn-ea"/>
                <a:cs typeface="Calibri"/>
              </a:rPr>
              <a:t>etc.</a:t>
            </a:r>
            <a:endParaRPr kumimoji="0" sz="2800" b="0" i="0" u="none" strike="noStrike" kern="1200" cap="none" spc="0" normalizeH="0" baseline="0" noProof="0" dirty="0">
              <a:ln>
                <a:noFill/>
              </a:ln>
              <a:solidFill>
                <a:srgbClr val="001647"/>
              </a:solidFill>
              <a:effectLst/>
              <a:uLnTx/>
              <a:uFillTx/>
              <a:latin typeface="Calibri"/>
              <a:ea typeface="+mn-ea"/>
              <a:cs typeface="Calibri"/>
            </a:endParaRPr>
          </a:p>
        </p:txBody>
      </p:sp>
      <p:sp>
        <p:nvSpPr>
          <p:cNvPr id="4" name="object 4"/>
          <p:cNvSpPr txBox="1">
            <a:spLocks noGrp="1"/>
          </p:cNvSpPr>
          <p:nvPr>
            <p:ph type="title"/>
          </p:nvPr>
        </p:nvSpPr>
        <p:spPr>
          <a:xfrm>
            <a:off x="591015" y="534609"/>
            <a:ext cx="6877050" cy="456663"/>
          </a:xfrm>
          <a:prstGeom prst="rect">
            <a:avLst/>
          </a:prstGeom>
        </p:spPr>
        <p:txBody>
          <a:bodyPr vert="horz" wrap="square" lIns="0" tIns="13335" rIns="0" bIns="0" rtlCol="0">
            <a:spAutoFit/>
          </a:bodyPr>
          <a:lstStyle/>
          <a:p>
            <a:pPr marL="12700"/>
            <a:r>
              <a:rPr sz="3200" b="1" dirty="0">
                <a:latin typeface="+mn-lt"/>
                <a:cs typeface="Arial" charset="0"/>
              </a:rPr>
              <a:t>Investigation Record Retention</a:t>
            </a:r>
          </a:p>
        </p:txBody>
      </p:sp>
      <p:pic>
        <p:nvPicPr>
          <p:cNvPr id="7" name="Picture 6" descr="Paper files on the table">
            <a:extLst>
              <a:ext uri="{FF2B5EF4-FFF2-40B4-BE49-F238E27FC236}">
                <a16:creationId xmlns:a16="http://schemas.microsoft.com/office/drawing/2014/main" id="{081CB28A-0C1B-421C-BA61-481254E8F6A8}"/>
              </a:ext>
            </a:extLst>
          </p:cNvPr>
          <p:cNvPicPr>
            <a:picLocks noChangeAspect="1"/>
          </p:cNvPicPr>
          <p:nvPr/>
        </p:nvPicPr>
        <p:blipFill>
          <a:blip r:embed="rId3"/>
          <a:stretch>
            <a:fillRect/>
          </a:stretch>
        </p:blipFill>
        <p:spPr>
          <a:xfrm>
            <a:off x="502276" y="4007457"/>
            <a:ext cx="11416822" cy="26697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FBD409-D8E8-4E62-ADEE-87B89B944377}"/>
              </a:ext>
            </a:extLst>
          </p:cNvPr>
          <p:cNvSpPr>
            <a:spLocks noGrp="1"/>
          </p:cNvSpPr>
          <p:nvPr>
            <p:ph type="title"/>
          </p:nvPr>
        </p:nvSpPr>
        <p:spPr>
          <a:xfrm>
            <a:off x="322562" y="2490877"/>
            <a:ext cx="11546875" cy="1187505"/>
          </a:xfrm>
        </p:spPr>
        <p:txBody>
          <a:bodyPr>
            <a:normAutofit fontScale="90000"/>
          </a:bodyPr>
          <a:lstStyle/>
          <a:p>
            <a:r>
              <a:rPr lang="en-US" dirty="0"/>
              <a:t>Federal Motor Carrier Safety Administration</a:t>
            </a:r>
          </a:p>
        </p:txBody>
      </p:sp>
      <p:sp>
        <p:nvSpPr>
          <p:cNvPr id="2" name="Slide Number Placeholder 1">
            <a:extLst>
              <a:ext uri="{FF2B5EF4-FFF2-40B4-BE49-F238E27FC236}">
                <a16:creationId xmlns:a16="http://schemas.microsoft.com/office/drawing/2014/main" id="{CDD4925A-2BA3-4DE2-AD21-CF54A33C40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8DE9-BC98-4BFD-A22D-5BE0E6845CD0}" type="slidenum">
              <a:rPr kumimoji="0" lang="en-US" sz="1100" b="1"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2791932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FBD409-D8E8-4E62-ADEE-87B89B944377}"/>
              </a:ext>
            </a:extLst>
          </p:cNvPr>
          <p:cNvSpPr>
            <a:spLocks noGrp="1"/>
          </p:cNvSpPr>
          <p:nvPr>
            <p:ph type="title"/>
          </p:nvPr>
        </p:nvSpPr>
        <p:spPr>
          <a:xfrm>
            <a:off x="322562" y="2430124"/>
            <a:ext cx="11546875" cy="1523494"/>
          </a:xfrm>
        </p:spPr>
        <p:txBody>
          <a:bodyPr>
            <a:normAutofit/>
          </a:bodyPr>
          <a:lstStyle/>
          <a:p>
            <a:r>
              <a:rPr lang="en-US" dirty="0"/>
              <a:t>Fireworks Exemption Investigations</a:t>
            </a:r>
          </a:p>
        </p:txBody>
      </p:sp>
      <p:sp>
        <p:nvSpPr>
          <p:cNvPr id="2" name="Slide Number Placeholder 1">
            <a:extLst>
              <a:ext uri="{FF2B5EF4-FFF2-40B4-BE49-F238E27FC236}">
                <a16:creationId xmlns:a16="http://schemas.microsoft.com/office/drawing/2014/main" id="{CDD4925A-2BA3-4DE2-AD21-CF54A33C40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8DE9-BC98-4BFD-A22D-5BE0E6845CD0}" type="slidenum">
              <a:rPr kumimoji="0" lang="en-US" sz="1100" b="1"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100" b="1"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554186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396240" y="460355"/>
            <a:ext cx="11541405" cy="6032421"/>
          </a:xfrm>
          <a:prstGeom prst="rect">
            <a:avLst/>
          </a:prstGeom>
        </p:spPr>
        <p:txBody>
          <a:bodyPr wrap="square">
            <a:spAutoFit/>
          </a:bodyPr>
          <a:lstStyle/>
          <a:p>
            <a:r>
              <a:rPr lang="en-US" sz="3200" b="1" dirty="0">
                <a:solidFill>
                  <a:srgbClr val="001647"/>
                </a:solidFill>
              </a:rPr>
              <a:t>Summary</a:t>
            </a:r>
          </a:p>
          <a:p>
            <a:endParaRPr lang="en-US" sz="2800" b="1" dirty="0">
              <a:solidFill>
                <a:srgbClr val="001647"/>
              </a:solidFill>
            </a:endParaRPr>
          </a:p>
          <a:p>
            <a:pPr marL="457200" indent="-457200">
              <a:buFont typeface="Arial" panose="020B0604020202020204" pitchFamily="34" charset="0"/>
              <a:buChar char="•"/>
            </a:pPr>
            <a:r>
              <a:rPr lang="en-US" sz="2800" dirty="0">
                <a:solidFill>
                  <a:srgbClr val="001647"/>
                </a:solidFill>
              </a:rPr>
              <a:t>2021 APA Exemption was authorized for use from June 28, 2021 through July 8, 2021;</a:t>
            </a:r>
            <a:endParaRPr lang="en-US" sz="1200" dirty="0">
              <a:solidFill>
                <a:srgbClr val="001647"/>
              </a:solidFill>
            </a:endParaRPr>
          </a:p>
          <a:p>
            <a:pPr marL="457200" indent="-457200">
              <a:buFont typeface="Arial" panose="020B0604020202020204" pitchFamily="34" charset="0"/>
              <a:buChar char="•"/>
            </a:pPr>
            <a:r>
              <a:rPr lang="en-US" sz="2800" dirty="0">
                <a:solidFill>
                  <a:srgbClr val="001647"/>
                </a:solidFill>
              </a:rPr>
              <a:t>The (APA) Exemptions  waives the 14-hour rule and ELD requirements during Independence Day Celebrations;</a:t>
            </a:r>
            <a:endParaRPr lang="en-US" sz="1200" dirty="0">
              <a:solidFill>
                <a:srgbClr val="001647"/>
              </a:solidFill>
            </a:endParaRPr>
          </a:p>
          <a:p>
            <a:pPr marL="457200" indent="-457200">
              <a:buFont typeface="Arial" panose="020B0604020202020204" pitchFamily="34" charset="0"/>
              <a:buChar char="•"/>
            </a:pPr>
            <a:r>
              <a:rPr lang="en-US" sz="2800" dirty="0">
                <a:solidFill>
                  <a:srgbClr val="001647"/>
                </a:solidFill>
              </a:rPr>
              <a:t>The timeframe for the wavier was 11 days instead of 8 days;</a:t>
            </a:r>
          </a:p>
          <a:p>
            <a:pPr marL="457200" indent="-457200">
              <a:buFont typeface="Arial" panose="020B0604020202020204" pitchFamily="34" charset="0"/>
              <a:buChar char="•"/>
            </a:pPr>
            <a:r>
              <a:rPr lang="en-US" sz="2800" dirty="0">
                <a:solidFill>
                  <a:srgbClr val="001647"/>
                </a:solidFill>
              </a:rPr>
              <a:t>Required to comply with all other elements of the FMCSRs and HMRs and to notify FMCSA of any accidents involving the operation of CMVs while operating under these exemptions; </a:t>
            </a:r>
          </a:p>
          <a:p>
            <a:pPr marL="457200" indent="-457200">
              <a:buFont typeface="Arial" panose="020B0604020202020204" pitchFamily="34" charset="0"/>
              <a:buChar char="•"/>
            </a:pPr>
            <a:r>
              <a:rPr lang="en-US" sz="2800" dirty="0">
                <a:solidFill>
                  <a:srgbClr val="001647"/>
                </a:solidFill>
              </a:rPr>
              <a:t>August 3, 2021, the FMCSA initiated safety compliance investigations of the 60 motor carriers listed in the Exemption;</a:t>
            </a:r>
          </a:p>
          <a:p>
            <a:pPr marL="457200" indent="-457200">
              <a:buFont typeface="Arial" panose="020B0604020202020204" pitchFamily="34" charset="0"/>
              <a:buChar char="•"/>
            </a:pPr>
            <a:endParaRPr lang="en-US" sz="2800" dirty="0">
              <a:solidFill>
                <a:srgbClr val="001647"/>
              </a:solidFill>
            </a:endParaRP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685275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396240" y="460355"/>
            <a:ext cx="11541405" cy="6894195"/>
          </a:xfrm>
          <a:prstGeom prst="rect">
            <a:avLst/>
          </a:prstGeom>
        </p:spPr>
        <p:txBody>
          <a:bodyPr wrap="square">
            <a:spAutoFit/>
          </a:bodyPr>
          <a:lstStyle/>
          <a:p>
            <a:r>
              <a:rPr lang="en-US" sz="3200" b="1" dirty="0">
                <a:solidFill>
                  <a:srgbClr val="001647"/>
                </a:solidFill>
              </a:rPr>
              <a:t>Findings</a:t>
            </a:r>
          </a:p>
          <a:p>
            <a:endParaRPr lang="en-US" sz="2800" b="1" dirty="0">
              <a:solidFill>
                <a:srgbClr val="001647"/>
              </a:solidFill>
            </a:endParaRPr>
          </a:p>
          <a:p>
            <a:pPr marL="457200" indent="-457200">
              <a:buFont typeface="Arial" panose="020B0604020202020204" pitchFamily="34" charset="0"/>
              <a:buChar char="•"/>
            </a:pPr>
            <a:r>
              <a:rPr lang="en-US" sz="2800" dirty="0">
                <a:solidFill>
                  <a:srgbClr val="001647"/>
                </a:solidFill>
              </a:rPr>
              <a:t>Between August 3, 2021 and October 8, 2021 investigations were conducted on 58 of the 60 carriers;</a:t>
            </a:r>
            <a:endParaRPr lang="en-US" sz="1200" dirty="0">
              <a:solidFill>
                <a:srgbClr val="001647"/>
              </a:solidFill>
            </a:endParaRPr>
          </a:p>
          <a:p>
            <a:pPr marL="457200" indent="-457200">
              <a:buFont typeface="Arial" panose="020B0604020202020204" pitchFamily="34" charset="0"/>
              <a:buChar char="•"/>
            </a:pPr>
            <a:r>
              <a:rPr lang="en-US" sz="2800" dirty="0">
                <a:solidFill>
                  <a:srgbClr val="001647"/>
                </a:solidFill>
              </a:rPr>
              <a:t>Two carriers were not investigated, one did not transport Division 1.3 fireworks and the other went out of business;</a:t>
            </a:r>
            <a:endParaRPr lang="en-US" sz="1200" dirty="0">
              <a:solidFill>
                <a:srgbClr val="001647"/>
              </a:solidFill>
            </a:endParaRPr>
          </a:p>
          <a:p>
            <a:pPr marL="457200" indent="-457200">
              <a:buFont typeface="Arial" panose="020B0604020202020204" pitchFamily="34" charset="0"/>
              <a:buChar char="•"/>
            </a:pPr>
            <a:r>
              <a:rPr lang="en-US" sz="2800" dirty="0">
                <a:solidFill>
                  <a:srgbClr val="001647"/>
                </a:solidFill>
              </a:rPr>
              <a:t>15 proposed Satisfactory safety ratings, 2 proposed Conditional safety ratings and remaining 41 investigations were non-rated;</a:t>
            </a:r>
          </a:p>
          <a:p>
            <a:pPr marL="457200" indent="-457200">
              <a:buFont typeface="Arial" panose="020B0604020202020204" pitchFamily="34" charset="0"/>
              <a:buChar char="•"/>
            </a:pPr>
            <a:r>
              <a:rPr lang="en-US" sz="2800" dirty="0">
                <a:solidFill>
                  <a:srgbClr val="001647"/>
                </a:solidFill>
              </a:rPr>
              <a:t>No </a:t>
            </a:r>
            <a:r>
              <a:rPr lang="en-US" sz="2800" dirty="0" err="1">
                <a:solidFill>
                  <a:srgbClr val="001647"/>
                </a:solidFill>
              </a:rPr>
              <a:t>Unsat</a:t>
            </a:r>
            <a:r>
              <a:rPr lang="en-US" sz="2800" dirty="0">
                <a:solidFill>
                  <a:srgbClr val="001647"/>
                </a:solidFill>
              </a:rPr>
              <a:t> ratings were issued; </a:t>
            </a:r>
          </a:p>
          <a:p>
            <a:pPr marL="457200" indent="-457200">
              <a:buFont typeface="Arial" panose="020B0604020202020204" pitchFamily="34" charset="0"/>
              <a:buChar char="•"/>
            </a:pPr>
            <a:r>
              <a:rPr lang="en-US" sz="2800" dirty="0">
                <a:solidFill>
                  <a:srgbClr val="001647"/>
                </a:solidFill>
              </a:rPr>
              <a:t>40 carriers did NOT utilize the 2021 APA Exemptions;</a:t>
            </a:r>
          </a:p>
          <a:p>
            <a:pPr marL="457200" indent="-457200">
              <a:buFont typeface="Arial" panose="020B0604020202020204" pitchFamily="34" charset="0"/>
              <a:buChar char="•"/>
            </a:pPr>
            <a:r>
              <a:rPr lang="en-US" sz="2800" dirty="0">
                <a:solidFill>
                  <a:srgbClr val="001647"/>
                </a:solidFill>
              </a:rPr>
              <a:t>18 motor carriers used the ELD 11-day exception;</a:t>
            </a:r>
          </a:p>
          <a:p>
            <a:pPr marL="457200" indent="-457200">
              <a:buFont typeface="Arial" panose="020B0604020202020204" pitchFamily="34" charset="0"/>
              <a:buChar char="•"/>
            </a:pPr>
            <a:r>
              <a:rPr lang="en-US" sz="2800" dirty="0">
                <a:solidFill>
                  <a:srgbClr val="001647"/>
                </a:solidFill>
              </a:rPr>
              <a:t>18 motor carriers used the 14-hour exception;</a:t>
            </a:r>
          </a:p>
          <a:p>
            <a:pPr marL="457200" indent="-457200">
              <a:buFont typeface="Arial" panose="020B0604020202020204" pitchFamily="34" charset="0"/>
              <a:buChar char="•"/>
            </a:pPr>
            <a:r>
              <a:rPr lang="en-US" sz="2800" dirty="0">
                <a:solidFill>
                  <a:srgbClr val="001647"/>
                </a:solidFill>
              </a:rPr>
              <a:t>401.5 off-duty/sleeper berth hours were excluded, across all carriers, from the calculation of the 14-hour rule </a:t>
            </a:r>
          </a:p>
          <a:p>
            <a:pPr marL="457200" indent="-457200">
              <a:buFont typeface="Arial" panose="020B0604020202020204" pitchFamily="34" charset="0"/>
              <a:buChar char="•"/>
            </a:pPr>
            <a:endParaRPr lang="en-US" sz="2800" dirty="0">
              <a:solidFill>
                <a:srgbClr val="001647"/>
              </a:solidFill>
            </a:endParaRP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104814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396240" y="460355"/>
            <a:ext cx="11541405" cy="3877985"/>
          </a:xfrm>
          <a:prstGeom prst="rect">
            <a:avLst/>
          </a:prstGeom>
        </p:spPr>
        <p:txBody>
          <a:bodyPr wrap="square">
            <a:spAutoFit/>
          </a:bodyPr>
          <a:lstStyle/>
          <a:p>
            <a:r>
              <a:rPr lang="en-US" sz="3200" b="1" dirty="0">
                <a:solidFill>
                  <a:srgbClr val="001647"/>
                </a:solidFill>
              </a:rPr>
              <a:t>Findings Concluded</a:t>
            </a:r>
          </a:p>
          <a:p>
            <a:endParaRPr lang="en-US" sz="2800" b="1" dirty="0">
              <a:solidFill>
                <a:srgbClr val="001647"/>
              </a:solidFill>
            </a:endParaRPr>
          </a:p>
          <a:p>
            <a:pPr marL="457200" indent="-457200">
              <a:buFont typeface="Arial" panose="020B0604020202020204" pitchFamily="34" charset="0"/>
              <a:buChar char="•"/>
            </a:pPr>
            <a:r>
              <a:rPr lang="en-US" sz="2800" dirty="0">
                <a:solidFill>
                  <a:srgbClr val="001647"/>
                </a:solidFill>
              </a:rPr>
              <a:t>Not all carriers fully complied with the FMCSRs as required;</a:t>
            </a:r>
            <a:endParaRPr lang="en-US" sz="1200" dirty="0">
              <a:solidFill>
                <a:srgbClr val="001647"/>
              </a:solidFill>
            </a:endParaRPr>
          </a:p>
          <a:p>
            <a:pPr marL="457200" indent="-457200">
              <a:buFont typeface="Arial" panose="020B0604020202020204" pitchFamily="34" charset="0"/>
              <a:buChar char="•"/>
            </a:pPr>
            <a:r>
              <a:rPr lang="en-US" sz="2800" dirty="0">
                <a:solidFill>
                  <a:srgbClr val="001647"/>
                </a:solidFill>
              </a:rPr>
              <a:t>One violation of the ELD exception was discovered;</a:t>
            </a:r>
          </a:p>
          <a:p>
            <a:pPr marL="457200" indent="-457200">
              <a:buFont typeface="Arial" panose="020B0604020202020204" pitchFamily="34" charset="0"/>
              <a:buChar char="•"/>
            </a:pPr>
            <a:r>
              <a:rPr lang="en-US" sz="2800" dirty="0">
                <a:solidFill>
                  <a:srgbClr val="001647"/>
                </a:solidFill>
              </a:rPr>
              <a:t>One violation of the 11-hour rule was also discovered;</a:t>
            </a:r>
            <a:endParaRPr lang="en-US" sz="1200" dirty="0">
              <a:solidFill>
                <a:srgbClr val="001647"/>
              </a:solidFill>
            </a:endParaRPr>
          </a:p>
          <a:p>
            <a:pPr marL="457200" indent="-457200">
              <a:buFont typeface="Arial" panose="020B0604020202020204" pitchFamily="34" charset="0"/>
              <a:buChar char="•"/>
            </a:pPr>
            <a:r>
              <a:rPr lang="en-US" sz="2800" dirty="0">
                <a:solidFill>
                  <a:srgbClr val="001647"/>
                </a:solidFill>
              </a:rPr>
              <a:t>8 motor carriers included critical violations of the FMCSRs and/or HMRs; however </a:t>
            </a:r>
            <a:r>
              <a:rPr lang="en-US" sz="2800" u="sng" dirty="0">
                <a:solidFill>
                  <a:srgbClr val="001647"/>
                </a:solidFill>
              </a:rPr>
              <a:t>not</a:t>
            </a:r>
            <a:r>
              <a:rPr lang="en-US" sz="2800" dirty="0">
                <a:solidFill>
                  <a:srgbClr val="001647"/>
                </a:solidFill>
              </a:rPr>
              <a:t> all critical violations were discovered at a critical rate;</a:t>
            </a:r>
          </a:p>
          <a:p>
            <a:pPr marL="457200" indent="-457200">
              <a:buFont typeface="Arial" panose="020B0604020202020204" pitchFamily="34" charset="0"/>
              <a:buChar char="•"/>
            </a:pPr>
            <a:r>
              <a:rPr lang="en-US" sz="2800" u="sng" dirty="0">
                <a:solidFill>
                  <a:srgbClr val="001647"/>
                </a:solidFill>
              </a:rPr>
              <a:t>No</a:t>
            </a:r>
            <a:r>
              <a:rPr lang="en-US" sz="2800" dirty="0">
                <a:solidFill>
                  <a:srgbClr val="001647"/>
                </a:solidFill>
              </a:rPr>
              <a:t> Acute violations were reported.</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287772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50909" y="562039"/>
            <a:ext cx="3476639" cy="894228"/>
          </a:xfrm>
        </p:spPr>
        <p:txBody>
          <a:bodyPr>
            <a:normAutofit fontScale="90000"/>
          </a:bodyPr>
          <a:lstStyle/>
          <a:p>
            <a:pPr>
              <a:spcBef>
                <a:spcPts val="1800"/>
              </a:spcBef>
            </a:pPr>
            <a:r>
              <a:rPr lang="en-US" sz="4800" dirty="0"/>
              <a:t>Need Help?</a:t>
            </a:r>
            <a:br>
              <a:rPr lang="en-US" dirty="0"/>
            </a:br>
            <a:endParaRPr lang="en-US" sz="4400" dirty="0">
              <a:solidFill>
                <a:schemeClr val="bg1"/>
              </a:solidFill>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1"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100" b="1" i="0" u="none" strike="noStrike" kern="1200" cap="none" spc="0" normalizeH="0" baseline="0" noProof="0" dirty="0">
              <a:ln>
                <a:noFill/>
              </a:ln>
              <a:solidFill>
                <a:srgbClr val="FFFFFF"/>
              </a:solidFill>
              <a:effectLst/>
              <a:uLnTx/>
              <a:uFillTx/>
              <a:latin typeface="Arial" charset="0"/>
              <a:cs typeface="Arial" charset="0"/>
            </a:endParaRPr>
          </a:p>
        </p:txBody>
      </p:sp>
      <p:sp>
        <p:nvSpPr>
          <p:cNvPr id="6" name="Title 4"/>
          <p:cNvSpPr txBox="1">
            <a:spLocks/>
          </p:cNvSpPr>
          <p:nvPr/>
        </p:nvSpPr>
        <p:spPr>
          <a:xfrm>
            <a:off x="8450909" y="1625809"/>
            <a:ext cx="3476639" cy="1994392"/>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5500" b="1" i="0" kern="1200" spc="-150" baseline="0">
                <a:solidFill>
                  <a:srgbClr val="FBB333"/>
                </a:solidFill>
                <a:latin typeface="Arial" charset="0"/>
                <a:ea typeface="Arial" charset="0"/>
                <a:cs typeface="Arial" charset="0"/>
              </a:defRPr>
            </a:lvl1pPr>
          </a:lstStyle>
          <a:p>
            <a:pPr marL="0" marR="0" lvl="0" indent="0" algn="ctr" defTabSz="914400" rtl="0" eaLnBrk="1" fontAlgn="auto" latinLnBrk="0" hangingPunct="1">
              <a:lnSpc>
                <a:spcPct val="90000"/>
              </a:lnSpc>
              <a:spcBef>
                <a:spcPts val="180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charset="0"/>
                <a:cs typeface="Arial" charset="0"/>
              </a:rPr>
              <a:t>Contact the FMCSA                       Division Office                    in your State</a:t>
            </a:r>
          </a:p>
        </p:txBody>
      </p:sp>
      <p:pic>
        <p:nvPicPr>
          <p:cNvPr id="8" name="Picture 7">
            <a:extLst>
              <a:ext uri="{FF2B5EF4-FFF2-40B4-BE49-F238E27FC236}">
                <a16:creationId xmlns:a16="http://schemas.microsoft.com/office/drawing/2014/main" id="{FFDE2F1F-9A24-7042-99D5-CBFAEF9FC20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44186" y="3925587"/>
            <a:ext cx="1890085" cy="1890085"/>
          </a:xfrm>
          <a:prstGeom prst="rect">
            <a:avLst/>
          </a:prstGeom>
        </p:spPr>
      </p:pic>
      <p:cxnSp>
        <p:nvCxnSpPr>
          <p:cNvPr id="10" name="Straight Connector 9"/>
          <p:cNvCxnSpPr/>
          <p:nvPr/>
        </p:nvCxnSpPr>
        <p:spPr>
          <a:xfrm>
            <a:off x="9320548" y="1456267"/>
            <a:ext cx="1737360" cy="0"/>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t="-14879"/>
          <a:stretch/>
        </p:blipFill>
        <p:spPr>
          <a:xfrm>
            <a:off x="8526684" y="6007792"/>
            <a:ext cx="3325742" cy="508858"/>
          </a:xfrm>
          <a:prstGeom prst="rect">
            <a:avLst/>
          </a:prstGeom>
        </p:spPr>
      </p:pic>
      <p:pic>
        <p:nvPicPr>
          <p:cNvPr id="9" name="Content Placeholder 3" descr="icebridge1.jpg">
            <a:extLst>
              <a:ext uri="{FF2B5EF4-FFF2-40B4-BE49-F238E27FC236}">
                <a16:creationId xmlns:a16="http://schemas.microsoft.com/office/drawing/2014/main" id="{7C318DD8-63EC-4A61-8C31-38665C9A83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16855" y="562039"/>
            <a:ext cx="7160163" cy="5370122"/>
          </a:xfrm>
          <a:prstGeom prst="rect">
            <a:avLst/>
          </a:prstGeom>
        </p:spPr>
      </p:pic>
    </p:spTree>
    <p:extLst>
      <p:ext uri="{BB962C8B-B14F-4D97-AF65-F5344CB8AC3E}">
        <p14:creationId xmlns:p14="http://schemas.microsoft.com/office/powerpoint/2010/main" val="3949952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352809" y="1288055"/>
            <a:ext cx="11428065" cy="5693866"/>
          </a:xfrm>
          <a:prstGeom prst="rect">
            <a:avLst/>
          </a:prstGeom>
        </p:spPr>
        <p:txBody>
          <a:bodyPr wrap="square">
            <a:spAutoFit/>
          </a:bodyPr>
          <a:lstStyle/>
          <a:p>
            <a:r>
              <a:rPr lang="en-US" sz="2800" b="1" dirty="0">
                <a:solidFill>
                  <a:srgbClr val="001647"/>
                </a:solidFill>
              </a:rPr>
              <a:t>Federal Motor Carrier Safety Administration - </a:t>
            </a:r>
            <a:r>
              <a:rPr lang="en-US" sz="2800" u="sng" dirty="0">
                <a:solidFill>
                  <a:srgbClr val="0000FF"/>
                </a:solidFill>
                <a:latin typeface="Calibri" panose="020F0502020204030204" pitchFamily="34" charset="0"/>
                <a:ea typeface="Calibri" panose="020F0502020204030204" pitchFamily="34" charset="0"/>
                <a:hlinkClick r:id="rId3"/>
              </a:rPr>
              <a:t>Federal Motor Carrier Safety Administration (dot.gov)</a:t>
            </a:r>
            <a:r>
              <a:rPr lang="en-US" sz="2800" dirty="0">
                <a:latin typeface="Calibri" panose="020F0502020204030204" pitchFamily="34" charset="0"/>
                <a:ea typeface="Calibri" panose="020F0502020204030204" pitchFamily="34" charset="0"/>
              </a:rPr>
              <a:t> - </a:t>
            </a:r>
            <a:r>
              <a:rPr lang="en-US" sz="2800" u="sng" dirty="0">
                <a:solidFill>
                  <a:srgbClr val="0000FF"/>
                </a:solidFill>
                <a:latin typeface="Calibri" panose="020F0502020204030204" pitchFamily="34" charset="0"/>
                <a:ea typeface="Calibri" panose="020F0502020204030204" pitchFamily="34" charset="0"/>
                <a:hlinkClick r:id="rId3"/>
              </a:rPr>
              <a:t>https://www.fmcsa.dot.gov/</a:t>
            </a:r>
            <a:r>
              <a:rPr lang="en-US" sz="2800" dirty="0">
                <a:latin typeface="Calibri" panose="020F0502020204030204" pitchFamily="34" charset="0"/>
                <a:ea typeface="Calibri" panose="020F0502020204030204" pitchFamily="34" charset="0"/>
              </a:rPr>
              <a:t> </a:t>
            </a:r>
          </a:p>
          <a:p>
            <a:endParaRPr lang="en-US" sz="2800" b="1" dirty="0">
              <a:solidFill>
                <a:srgbClr val="001647"/>
              </a:solidFill>
            </a:endParaRPr>
          </a:p>
          <a:p>
            <a:r>
              <a:rPr lang="en-US" sz="2800" b="1" dirty="0">
                <a:solidFill>
                  <a:srgbClr val="001647"/>
                </a:solidFill>
              </a:rPr>
              <a:t>FMCSA’s Medical Program - </a:t>
            </a:r>
            <a:r>
              <a:rPr lang="en-US" sz="2800" dirty="0">
                <a:solidFill>
                  <a:srgbClr val="001647"/>
                </a:solidFill>
              </a:rPr>
              <a:t>If you have a question about FMCSA’s medical program, please send an email to </a:t>
            </a:r>
            <a:r>
              <a:rPr lang="en-US" sz="2800" dirty="0">
                <a:solidFill>
                  <a:srgbClr val="001647"/>
                </a:solidFill>
                <a:hlinkClick r:id="rId4"/>
              </a:rPr>
              <a:t>FMCSAMEDICAL@DOT.GOV</a:t>
            </a:r>
            <a:endParaRPr lang="en-US" sz="2800" dirty="0">
              <a:solidFill>
                <a:srgbClr val="001647"/>
              </a:solidFill>
            </a:endParaRPr>
          </a:p>
          <a:p>
            <a:endParaRPr lang="en-US" sz="2800" dirty="0">
              <a:solidFill>
                <a:srgbClr val="001647"/>
              </a:solidFill>
            </a:endParaRPr>
          </a:p>
          <a:p>
            <a:r>
              <a:rPr lang="en-US" sz="2800" b="1" dirty="0">
                <a:solidFill>
                  <a:srgbClr val="001647"/>
                </a:solidFill>
              </a:rPr>
              <a:t>Drug and Alcohol Clearinghouse (DACH) - </a:t>
            </a:r>
            <a:r>
              <a:rPr lang="en-US" sz="2800" dirty="0">
                <a:solidFill>
                  <a:srgbClr val="001647"/>
                </a:solidFill>
              </a:rPr>
              <a:t>Frequently Asked Questions (FAQs) on the website: </a:t>
            </a:r>
            <a:r>
              <a:rPr lang="en-US" sz="2800" dirty="0">
                <a:solidFill>
                  <a:srgbClr val="0070C0"/>
                </a:solidFill>
                <a:hlinkClick r:id="rId5"/>
              </a:rPr>
              <a:t>https://clearinghouse.fmcsa.dot.gov</a:t>
            </a:r>
            <a:r>
              <a:rPr lang="en-US" sz="2800" dirty="0">
                <a:solidFill>
                  <a:srgbClr val="0070C0"/>
                </a:solidFill>
              </a:rPr>
              <a:t>; s</a:t>
            </a:r>
            <a:r>
              <a:rPr lang="en-US" sz="2800" dirty="0">
                <a:solidFill>
                  <a:srgbClr val="001647"/>
                </a:solidFill>
              </a:rPr>
              <a:t>ubscribe to email updates; email </a:t>
            </a:r>
            <a:r>
              <a:rPr lang="en-US" sz="2800" dirty="0">
                <a:solidFill>
                  <a:srgbClr val="001647"/>
                </a:solidFill>
                <a:hlinkClick r:id="rId6"/>
              </a:rPr>
              <a:t>clearinghouse@dot.gov</a:t>
            </a:r>
            <a:r>
              <a:rPr lang="en-US" sz="2800" dirty="0">
                <a:solidFill>
                  <a:srgbClr val="001647"/>
                </a:solidFill>
              </a:rPr>
              <a:t>.</a:t>
            </a:r>
          </a:p>
          <a:p>
            <a:endParaRPr lang="en-US" sz="2800" dirty="0">
              <a:solidFill>
                <a:srgbClr val="001647"/>
              </a:solidFill>
            </a:endParaRPr>
          </a:p>
          <a:p>
            <a:r>
              <a:rPr lang="en-US" sz="2800" b="1" dirty="0">
                <a:solidFill>
                  <a:srgbClr val="001647"/>
                </a:solidFill>
              </a:rPr>
              <a:t>Entry Level Driver Training - Training Provider Registry - </a:t>
            </a:r>
            <a:r>
              <a:rPr lang="en-US" sz="2800" u="sng" dirty="0">
                <a:hlinkClick r:id="rId7"/>
              </a:rPr>
              <a:t>https://tpr.fmcsa.dot.gov</a:t>
            </a:r>
            <a:endParaRPr lang="en-US" sz="2800" dirty="0">
              <a:solidFill>
                <a:srgbClr val="001647"/>
              </a:solidFill>
            </a:endParaRPr>
          </a:p>
          <a:p>
            <a:endParaRPr lang="en-US" sz="2800" dirty="0">
              <a:solidFill>
                <a:srgbClr val="001647"/>
              </a:solidFill>
            </a:endParaRPr>
          </a:p>
        </p:txBody>
      </p:sp>
      <p:sp>
        <p:nvSpPr>
          <p:cNvPr id="6" name="Rectangle 5">
            <a:extLst>
              <a:ext uri="{FF2B5EF4-FFF2-40B4-BE49-F238E27FC236}">
                <a16:creationId xmlns:a16="http://schemas.microsoft.com/office/drawing/2014/main" id="{FE4DE282-CE5D-4752-9CEF-8074F5B8EF87}"/>
              </a:ext>
            </a:extLst>
          </p:cNvPr>
          <p:cNvSpPr/>
          <p:nvPr/>
        </p:nvSpPr>
        <p:spPr>
          <a:xfrm>
            <a:off x="352809" y="373543"/>
            <a:ext cx="5838521" cy="584775"/>
          </a:xfrm>
          <a:prstGeom prst="rect">
            <a:avLst/>
          </a:prstGeom>
        </p:spPr>
        <p:txBody>
          <a:bodyPr wrap="none">
            <a:spAutoFit/>
          </a:bodyPr>
          <a:lstStyle/>
          <a:p>
            <a:r>
              <a:rPr lang="en-US" sz="3200" b="1" dirty="0">
                <a:solidFill>
                  <a:srgbClr val="001647"/>
                </a:solidFill>
              </a:rPr>
              <a:t>Contact and Website Information</a:t>
            </a:r>
          </a:p>
        </p:txBody>
      </p:sp>
    </p:spTree>
    <p:extLst>
      <p:ext uri="{BB962C8B-B14F-4D97-AF65-F5344CB8AC3E}">
        <p14:creationId xmlns:p14="http://schemas.microsoft.com/office/powerpoint/2010/main" val="2438338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352809" y="1288055"/>
            <a:ext cx="11438698" cy="1384995"/>
          </a:xfrm>
          <a:prstGeom prst="rect">
            <a:avLst/>
          </a:prstGeom>
        </p:spPr>
        <p:txBody>
          <a:bodyPr wrap="square">
            <a:spAutoFit/>
          </a:bodyPr>
          <a:lstStyle/>
          <a:p>
            <a:endParaRPr lang="en-US" sz="2800" b="1" dirty="0">
              <a:solidFill>
                <a:srgbClr val="001647"/>
              </a:solidFill>
            </a:endParaRPr>
          </a:p>
          <a:p>
            <a:endParaRPr lang="en-US" sz="2800" dirty="0">
              <a:solidFill>
                <a:srgbClr val="001647"/>
              </a:solidFill>
            </a:endParaRPr>
          </a:p>
          <a:p>
            <a:endParaRPr lang="en-US" sz="2800" dirty="0">
              <a:solidFill>
                <a:srgbClr val="001647"/>
              </a:solidFill>
            </a:endParaRPr>
          </a:p>
        </p:txBody>
      </p:sp>
      <p:sp>
        <p:nvSpPr>
          <p:cNvPr id="6" name="Rectangle 5">
            <a:extLst>
              <a:ext uri="{FF2B5EF4-FFF2-40B4-BE49-F238E27FC236}">
                <a16:creationId xmlns:a16="http://schemas.microsoft.com/office/drawing/2014/main" id="{FE4DE282-CE5D-4752-9CEF-8074F5B8EF87}"/>
              </a:ext>
            </a:extLst>
          </p:cNvPr>
          <p:cNvSpPr/>
          <p:nvPr/>
        </p:nvSpPr>
        <p:spPr>
          <a:xfrm>
            <a:off x="352809" y="373543"/>
            <a:ext cx="5838521" cy="584775"/>
          </a:xfrm>
          <a:prstGeom prst="rect">
            <a:avLst/>
          </a:prstGeom>
        </p:spPr>
        <p:txBody>
          <a:bodyPr wrap="none">
            <a:spAutoFit/>
          </a:bodyPr>
          <a:lstStyle/>
          <a:p>
            <a:r>
              <a:rPr lang="en-US" sz="3200" b="1" dirty="0">
                <a:solidFill>
                  <a:srgbClr val="001647"/>
                </a:solidFill>
              </a:rPr>
              <a:t>Contact and Website Information</a:t>
            </a:r>
          </a:p>
        </p:txBody>
      </p:sp>
      <p:sp>
        <p:nvSpPr>
          <p:cNvPr id="3" name="Rectangle 2">
            <a:extLst>
              <a:ext uri="{FF2B5EF4-FFF2-40B4-BE49-F238E27FC236}">
                <a16:creationId xmlns:a16="http://schemas.microsoft.com/office/drawing/2014/main" id="{A5D8B9F4-22E5-4AF7-B9C1-A9785EDE3A63}"/>
              </a:ext>
            </a:extLst>
          </p:cNvPr>
          <p:cNvSpPr/>
          <p:nvPr/>
        </p:nvSpPr>
        <p:spPr>
          <a:xfrm>
            <a:off x="400492" y="1333575"/>
            <a:ext cx="11114567" cy="6247864"/>
          </a:xfrm>
          <a:prstGeom prst="rect">
            <a:avLst/>
          </a:prstGeom>
        </p:spPr>
        <p:txBody>
          <a:bodyPr wrap="square">
            <a:spAutoFit/>
          </a:bodyPr>
          <a:lstStyle/>
          <a:p>
            <a:r>
              <a:rPr lang="en-US" sz="2800" b="1" dirty="0">
                <a:solidFill>
                  <a:srgbClr val="001647"/>
                </a:solidFill>
                <a:ea typeface="Calibri" panose="020F0502020204030204" pitchFamily="34" charset="0"/>
              </a:rPr>
              <a:t>Hazardous Materials Safety Permits: </a:t>
            </a:r>
          </a:p>
          <a:p>
            <a:r>
              <a:rPr lang="en-US" sz="2800" dirty="0">
                <a:ea typeface="Calibri" panose="020F0502020204030204" pitchFamily="34" charset="0"/>
              </a:rPr>
              <a:t>-</a:t>
            </a:r>
            <a:r>
              <a:rPr lang="en-US" sz="2800" dirty="0"/>
              <a:t>     </a:t>
            </a:r>
            <a:r>
              <a:rPr lang="en-US" sz="2800" dirty="0">
                <a:hlinkClick r:id="rId3"/>
              </a:rPr>
              <a:t>https://www.fmcsa.dot.gov/regulations/hazardous- materials/hazardous-materials-safety-permit-program-hmsp</a:t>
            </a:r>
            <a:r>
              <a:rPr lang="en-US" sz="2800" dirty="0"/>
              <a:t>  </a:t>
            </a:r>
            <a:endParaRPr lang="en-US" sz="2800" dirty="0">
              <a:ea typeface="Calibri" panose="020F0502020204030204" pitchFamily="34" charset="0"/>
            </a:endParaRPr>
          </a:p>
          <a:p>
            <a:endParaRPr lang="en-US" sz="1200" b="1" dirty="0">
              <a:solidFill>
                <a:srgbClr val="001647"/>
              </a:solidFill>
              <a:ea typeface="Calibri" panose="020F0502020204030204" pitchFamily="34" charset="0"/>
            </a:endParaRPr>
          </a:p>
          <a:p>
            <a:r>
              <a:rPr lang="en-US" sz="2800" b="1" dirty="0">
                <a:solidFill>
                  <a:srgbClr val="001647"/>
                </a:solidFill>
                <a:ea typeface="Calibri" panose="020F0502020204030204" pitchFamily="34" charset="0"/>
              </a:rPr>
              <a:t>Cargo Tank Safety: </a:t>
            </a:r>
          </a:p>
          <a:p>
            <a:pPr marL="457200" indent="-457200">
              <a:buFontTx/>
              <a:buChar char="-"/>
            </a:pPr>
            <a:r>
              <a:rPr lang="en-US" sz="2800" u="sng" dirty="0">
                <a:solidFill>
                  <a:srgbClr val="0000FF"/>
                </a:solidFill>
                <a:ea typeface="Calibri" panose="020F0502020204030204" pitchFamily="34" charset="0"/>
                <a:hlinkClick r:id="rId4"/>
              </a:rPr>
              <a:t>https://www.fmcsa.dot.gov/regulations/hazardous-materials/cargo-tank-safety</a:t>
            </a:r>
            <a:endParaRPr lang="en-US" sz="2800" u="sng" dirty="0">
              <a:solidFill>
                <a:srgbClr val="0000FF"/>
              </a:solidFill>
              <a:ea typeface="Calibri" panose="020F0502020204030204" pitchFamily="34" charset="0"/>
            </a:endParaRPr>
          </a:p>
          <a:p>
            <a:r>
              <a:rPr lang="en-US" sz="1200" dirty="0">
                <a:ea typeface="Calibri" panose="020F0502020204030204" pitchFamily="34" charset="0"/>
              </a:rPr>
              <a:t> </a:t>
            </a:r>
          </a:p>
          <a:p>
            <a:r>
              <a:rPr lang="en-US" sz="2800" b="1" dirty="0">
                <a:solidFill>
                  <a:srgbClr val="001647"/>
                </a:solidFill>
                <a:ea typeface="Calibri" panose="020F0502020204030204" pitchFamily="34" charset="0"/>
              </a:rPr>
              <a:t>Identifying and Reporting Undeclared HM:</a:t>
            </a:r>
          </a:p>
          <a:p>
            <a:pPr marL="457200" indent="-457200">
              <a:buFontTx/>
              <a:buChar char="-"/>
            </a:pPr>
            <a:r>
              <a:rPr lang="en-US" sz="2800" u="sng" dirty="0">
                <a:solidFill>
                  <a:srgbClr val="0000FF"/>
                </a:solidFill>
                <a:ea typeface="Calibri" panose="020F0502020204030204" pitchFamily="34" charset="0"/>
                <a:hlinkClick r:id="rId5"/>
              </a:rPr>
              <a:t>https://www.transportation.gov/check-the-box</a:t>
            </a:r>
            <a:endParaRPr lang="en-US" sz="2800" u="sng" dirty="0">
              <a:solidFill>
                <a:srgbClr val="0000FF"/>
              </a:solidFill>
              <a:ea typeface="Calibri" panose="020F0502020204030204" pitchFamily="34" charset="0"/>
            </a:endParaRPr>
          </a:p>
          <a:p>
            <a:pPr marL="457200" indent="-457200">
              <a:buFontTx/>
              <a:buChar char="-"/>
            </a:pPr>
            <a:endParaRPr lang="en-US" sz="1200" u="sng" dirty="0">
              <a:solidFill>
                <a:srgbClr val="0000FF"/>
              </a:solidFill>
              <a:ea typeface="Calibri" panose="020F0502020204030204" pitchFamily="34" charset="0"/>
            </a:endParaRPr>
          </a:p>
          <a:p>
            <a:r>
              <a:rPr lang="en-US" sz="2800" b="1" dirty="0"/>
              <a:t>Spill Reporting and Prevention:</a:t>
            </a:r>
          </a:p>
          <a:p>
            <a:pPr marL="457200" indent="-457200">
              <a:buFontTx/>
              <a:buChar char="-"/>
            </a:pPr>
            <a:r>
              <a:rPr lang="en-US" sz="2800" dirty="0">
                <a:ea typeface="Calibri" panose="020F0502020204030204" pitchFamily="34" charset="0"/>
                <a:hlinkClick r:id="rId6"/>
              </a:rPr>
              <a:t>https://www.fmcsa.dot.gov/regulations/hazardous-materials/incident-spill-reporting-preventions</a:t>
            </a:r>
            <a:r>
              <a:rPr lang="en-US" sz="2800" dirty="0">
                <a:ea typeface="Calibri" panose="020F0502020204030204" pitchFamily="34" charset="0"/>
              </a:rPr>
              <a:t> </a:t>
            </a:r>
          </a:p>
          <a:p>
            <a:pPr marL="457200" indent="-457200">
              <a:buFontTx/>
              <a:buChar char="-"/>
            </a:pPr>
            <a:endParaRPr lang="en-US" sz="2800" dirty="0">
              <a:ea typeface="Calibri" panose="020F0502020204030204" pitchFamily="34" charset="0"/>
            </a:endParaRPr>
          </a:p>
          <a:p>
            <a:r>
              <a:rPr lang="en-US" sz="2800" dirty="0">
                <a:ea typeface="Calibri" panose="020F0502020204030204" pitchFamily="34" charset="0"/>
              </a:rPr>
              <a:t> </a:t>
            </a:r>
          </a:p>
        </p:txBody>
      </p:sp>
    </p:spTree>
    <p:extLst>
      <p:ext uri="{BB962C8B-B14F-4D97-AF65-F5344CB8AC3E}">
        <p14:creationId xmlns:p14="http://schemas.microsoft.com/office/powerpoint/2010/main" val="2883587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352809" y="1288055"/>
            <a:ext cx="11438698" cy="1384995"/>
          </a:xfrm>
          <a:prstGeom prst="rect">
            <a:avLst/>
          </a:prstGeom>
        </p:spPr>
        <p:txBody>
          <a:bodyPr wrap="square">
            <a:spAutoFit/>
          </a:bodyPr>
          <a:lstStyle/>
          <a:p>
            <a:endParaRPr lang="en-US" sz="2800" b="1" dirty="0">
              <a:solidFill>
                <a:srgbClr val="001647"/>
              </a:solidFill>
            </a:endParaRPr>
          </a:p>
          <a:p>
            <a:endParaRPr lang="en-US" sz="2800" dirty="0">
              <a:solidFill>
                <a:srgbClr val="001647"/>
              </a:solidFill>
            </a:endParaRPr>
          </a:p>
          <a:p>
            <a:endParaRPr lang="en-US" sz="2800" dirty="0">
              <a:solidFill>
                <a:srgbClr val="001647"/>
              </a:solidFill>
            </a:endParaRPr>
          </a:p>
        </p:txBody>
      </p:sp>
      <p:sp>
        <p:nvSpPr>
          <p:cNvPr id="6" name="Rectangle 5">
            <a:extLst>
              <a:ext uri="{FF2B5EF4-FFF2-40B4-BE49-F238E27FC236}">
                <a16:creationId xmlns:a16="http://schemas.microsoft.com/office/drawing/2014/main" id="{FE4DE282-CE5D-4752-9CEF-8074F5B8EF87}"/>
              </a:ext>
            </a:extLst>
          </p:cNvPr>
          <p:cNvSpPr/>
          <p:nvPr/>
        </p:nvSpPr>
        <p:spPr>
          <a:xfrm>
            <a:off x="352809" y="373543"/>
            <a:ext cx="5838521" cy="584775"/>
          </a:xfrm>
          <a:prstGeom prst="rect">
            <a:avLst/>
          </a:prstGeom>
        </p:spPr>
        <p:txBody>
          <a:bodyPr wrap="none">
            <a:spAutoFit/>
          </a:bodyPr>
          <a:lstStyle/>
          <a:p>
            <a:r>
              <a:rPr lang="en-US" sz="3200" b="1" dirty="0">
                <a:solidFill>
                  <a:srgbClr val="001647"/>
                </a:solidFill>
              </a:rPr>
              <a:t>Contact and Website Information</a:t>
            </a:r>
          </a:p>
        </p:txBody>
      </p:sp>
      <p:sp>
        <p:nvSpPr>
          <p:cNvPr id="3" name="Rectangle 2">
            <a:extLst>
              <a:ext uri="{FF2B5EF4-FFF2-40B4-BE49-F238E27FC236}">
                <a16:creationId xmlns:a16="http://schemas.microsoft.com/office/drawing/2014/main" id="{A5D8B9F4-22E5-4AF7-B9C1-A9785EDE3A63}"/>
              </a:ext>
            </a:extLst>
          </p:cNvPr>
          <p:cNvSpPr/>
          <p:nvPr/>
        </p:nvSpPr>
        <p:spPr>
          <a:xfrm>
            <a:off x="400492" y="1333575"/>
            <a:ext cx="11114567" cy="5386090"/>
          </a:xfrm>
          <a:prstGeom prst="rect">
            <a:avLst/>
          </a:prstGeom>
        </p:spPr>
        <p:txBody>
          <a:bodyPr wrap="square">
            <a:spAutoFit/>
          </a:bodyPr>
          <a:lstStyle/>
          <a:p>
            <a:r>
              <a:rPr lang="en-US" sz="2800" b="1" dirty="0">
                <a:solidFill>
                  <a:srgbClr val="001647"/>
                </a:solidFill>
                <a:ea typeface="Calibri" panose="020F0502020204030204" pitchFamily="34" charset="0"/>
              </a:rPr>
              <a:t>Compliance, Safety, Accountability (CSA) </a:t>
            </a:r>
          </a:p>
          <a:p>
            <a:r>
              <a:rPr lang="en-US" sz="2800" dirty="0">
                <a:ea typeface="Calibri" panose="020F0502020204030204" pitchFamily="34" charset="0"/>
              </a:rPr>
              <a:t>-</a:t>
            </a:r>
            <a:r>
              <a:rPr lang="en-US" dirty="0"/>
              <a:t>      </a:t>
            </a:r>
            <a:r>
              <a:rPr lang="en-US" sz="2800" u="sng" dirty="0">
                <a:hlinkClick r:id="rId3"/>
              </a:rPr>
              <a:t>https://csa.fmcsa.dot.gov</a:t>
            </a:r>
            <a:endParaRPr lang="en-US" sz="2800" dirty="0">
              <a:ea typeface="Calibri" panose="020F0502020204030204" pitchFamily="34" charset="0"/>
            </a:endParaRPr>
          </a:p>
          <a:p>
            <a:endParaRPr lang="en-US" sz="1200" b="1" dirty="0">
              <a:solidFill>
                <a:srgbClr val="001647"/>
              </a:solidFill>
              <a:ea typeface="Calibri" panose="020F0502020204030204" pitchFamily="34" charset="0"/>
            </a:endParaRPr>
          </a:p>
          <a:p>
            <a:r>
              <a:rPr lang="en-US" sz="2800" b="1" dirty="0">
                <a:solidFill>
                  <a:srgbClr val="001647"/>
                </a:solidFill>
                <a:ea typeface="Calibri" panose="020F0502020204030204" pitchFamily="34" charset="0"/>
              </a:rPr>
              <a:t>Passenger Carrier Safety Information </a:t>
            </a:r>
          </a:p>
          <a:p>
            <a:r>
              <a:rPr lang="en-US" sz="2800" b="1" dirty="0">
                <a:solidFill>
                  <a:srgbClr val="001647"/>
                </a:solidFill>
                <a:ea typeface="Calibri" panose="020F0502020204030204" pitchFamily="34" charset="0"/>
              </a:rPr>
              <a:t>-    </a:t>
            </a:r>
            <a:r>
              <a:rPr lang="en-US" sz="2800" u="sng" dirty="0">
                <a:solidFill>
                  <a:srgbClr val="0000FF"/>
                </a:solidFill>
                <a:ea typeface="Calibri" panose="020F0502020204030204" pitchFamily="34" charset="0"/>
                <a:hlinkClick r:id="rId4"/>
              </a:rPr>
              <a:t>https://www.fmcsa.dot.gov/safety/passenger-safety/passenger-carrier-safety-information</a:t>
            </a:r>
            <a:endParaRPr lang="en-US" sz="2800" dirty="0">
              <a:ea typeface="Calibri" panose="020F0502020204030204" pitchFamily="34" charset="0"/>
            </a:endParaRPr>
          </a:p>
          <a:p>
            <a:r>
              <a:rPr lang="en-US" sz="1200" dirty="0">
                <a:ea typeface="Calibri" panose="020F0502020204030204" pitchFamily="34" charset="0"/>
              </a:rPr>
              <a:t> </a:t>
            </a:r>
          </a:p>
          <a:p>
            <a:r>
              <a:rPr lang="en-US" sz="2800" b="1" dirty="0">
                <a:solidFill>
                  <a:srgbClr val="001647"/>
                </a:solidFill>
                <a:ea typeface="Calibri" panose="020F0502020204030204" pitchFamily="34" charset="0"/>
              </a:rPr>
              <a:t>Crash Preventability Determination Program (CPDP)</a:t>
            </a:r>
          </a:p>
          <a:p>
            <a:pPr marL="457200" indent="-457200">
              <a:buFontTx/>
              <a:buChar char="-"/>
            </a:pPr>
            <a:r>
              <a:rPr lang="en-US" sz="2800" u="sng" dirty="0">
                <a:solidFill>
                  <a:srgbClr val="0000FF"/>
                </a:solidFill>
                <a:ea typeface="Calibri" panose="020F0502020204030204" pitchFamily="34" charset="0"/>
                <a:hlinkClick r:id="rId5"/>
              </a:rPr>
              <a:t>https://www.fmcsa.dot.gov/crash-preventability-determination-program</a:t>
            </a:r>
            <a:endParaRPr lang="en-US" sz="2800" u="sng" dirty="0">
              <a:solidFill>
                <a:srgbClr val="0000FF"/>
              </a:solidFill>
              <a:ea typeface="Calibri" panose="020F0502020204030204" pitchFamily="34" charset="0"/>
            </a:endParaRPr>
          </a:p>
          <a:p>
            <a:pPr marL="457200" indent="-457200">
              <a:buFontTx/>
              <a:buChar char="-"/>
            </a:pPr>
            <a:endParaRPr lang="en-US" sz="1200" u="sng" dirty="0">
              <a:solidFill>
                <a:srgbClr val="0000FF"/>
              </a:solidFill>
              <a:ea typeface="Calibri" panose="020F0502020204030204" pitchFamily="34" charset="0"/>
            </a:endParaRPr>
          </a:p>
          <a:p>
            <a:r>
              <a:rPr lang="en-US" sz="2800" b="1" dirty="0"/>
              <a:t>Analysis, Research, and Technology</a:t>
            </a:r>
          </a:p>
          <a:p>
            <a:pPr marL="457200" indent="-457200">
              <a:buFontTx/>
              <a:buChar char="-"/>
            </a:pPr>
            <a:r>
              <a:rPr lang="en-US" sz="2800" dirty="0">
                <a:ea typeface="Calibri" panose="020F0502020204030204" pitchFamily="34" charset="0"/>
                <a:hlinkClick r:id="rId6"/>
              </a:rPr>
              <a:t>https://www.fmcsa.dot.gov/safety/analysis-research-technology</a:t>
            </a:r>
            <a:endParaRPr lang="en-US" sz="2800" dirty="0">
              <a:ea typeface="Calibri" panose="020F0502020204030204" pitchFamily="34" charset="0"/>
            </a:endParaRPr>
          </a:p>
          <a:p>
            <a:r>
              <a:rPr lang="en-US" sz="2800" dirty="0">
                <a:ea typeface="Calibri" panose="020F0502020204030204" pitchFamily="34" charset="0"/>
              </a:rPr>
              <a:t> </a:t>
            </a:r>
          </a:p>
        </p:txBody>
      </p:sp>
    </p:spTree>
    <p:extLst>
      <p:ext uri="{BB962C8B-B14F-4D97-AF65-F5344CB8AC3E}">
        <p14:creationId xmlns:p14="http://schemas.microsoft.com/office/powerpoint/2010/main" val="1292243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50D3-F553-48D6-A766-16BFA68ED6D7}"/>
              </a:ext>
            </a:extLst>
          </p:cNvPr>
          <p:cNvSpPr>
            <a:spLocks noGrp="1"/>
          </p:cNvSpPr>
          <p:nvPr>
            <p:ph type="title"/>
          </p:nvPr>
        </p:nvSpPr>
        <p:spPr>
          <a:xfrm>
            <a:off x="1" y="1"/>
            <a:ext cx="12109142" cy="6415048"/>
          </a:xfrm>
        </p:spPr>
        <p:txBody>
          <a:bodyPr>
            <a:normAutofit fontScale="90000"/>
          </a:bodyPr>
          <a:lstStyle/>
          <a:p>
            <a:r>
              <a:rPr lang="en-US" sz="3600" u="sng" dirty="0">
                <a:solidFill>
                  <a:srgbClr val="FFFF00"/>
                </a:solidFill>
                <a:hlinkClick r:id="rId3">
                  <a:extLst>
                    <a:ext uri="{A12FA001-AC4F-418D-AE19-62706E023703}">
                      <ahyp:hlinkClr xmlns:ahyp="http://schemas.microsoft.com/office/drawing/2018/hyperlinkcolor" val="tx"/>
                    </a:ext>
                  </a:extLst>
                </a:hlinkClick>
              </a:rPr>
              <a:t>HM Division Staff:</a:t>
            </a:r>
            <a:br>
              <a:rPr lang="en-US" sz="3600" u="sng" dirty="0">
                <a:solidFill>
                  <a:srgbClr val="FFFF00"/>
                </a:solidFill>
                <a:hlinkClick r:id="rId3">
                  <a:extLst>
                    <a:ext uri="{A12FA001-AC4F-418D-AE19-62706E023703}">
                      <ahyp:hlinkClr xmlns:ahyp="http://schemas.microsoft.com/office/drawing/2018/hyperlinkcolor" val="tx"/>
                    </a:ext>
                  </a:extLst>
                </a:hlinkClick>
              </a:rPr>
            </a:br>
            <a:br>
              <a:rPr lang="en-US" sz="3600" u="sng" dirty="0">
                <a:solidFill>
                  <a:srgbClr val="FFFF00"/>
                </a:solidFill>
                <a:hlinkClick r:id="rId3">
                  <a:extLst>
                    <a:ext uri="{A12FA001-AC4F-418D-AE19-62706E023703}">
                      <ahyp:hlinkClr xmlns:ahyp="http://schemas.microsoft.com/office/drawing/2018/hyperlinkcolor" val="tx"/>
                    </a:ext>
                  </a:extLst>
                </a:hlinkClick>
              </a:rPr>
            </a:br>
            <a:r>
              <a:rPr lang="en-US" sz="3600" u="sng" dirty="0">
                <a:solidFill>
                  <a:srgbClr val="FFFF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Paul.Bomgardner@dot.gov</a:t>
            </a:r>
            <a:br>
              <a:rPr lang="en-US" sz="3600" u="sng" dirty="0">
                <a:solidFill>
                  <a:srgbClr val="FFFF00"/>
                </a:solidFill>
                <a:latin typeface="Times New Roman" panose="02020603050405020304" pitchFamily="18" charset="0"/>
                <a:cs typeface="Times New Roman" panose="02020603050405020304" pitchFamily="18" charset="0"/>
              </a:rPr>
            </a:br>
            <a:r>
              <a:rPr lang="en-US" sz="3600" u="sng" dirty="0">
                <a:solidFill>
                  <a:srgbClr val="FFFF00"/>
                </a:solidFill>
                <a:latin typeface="Times New Roman" panose="02020603050405020304" pitchFamily="18" charset="0"/>
                <a:cs typeface="Times New Roman" panose="02020603050405020304" pitchFamily="18" charset="0"/>
              </a:rPr>
              <a:t>James.Simmons@dot.gov</a:t>
            </a:r>
            <a:br>
              <a:rPr lang="en-US" sz="3600" u="sng" dirty="0">
                <a:solidFill>
                  <a:srgbClr val="FFFF00"/>
                </a:solidFill>
                <a:latin typeface="Times New Roman" panose="02020603050405020304" pitchFamily="18" charset="0"/>
                <a:cs typeface="Times New Roman" panose="02020603050405020304" pitchFamily="18" charset="0"/>
              </a:rPr>
            </a:br>
            <a:r>
              <a:rPr lang="en-US" sz="3600" u="sng" dirty="0">
                <a:solidFill>
                  <a:srgbClr val="FFFF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Melissa.Williams@dot.gov</a:t>
            </a:r>
            <a:br>
              <a:rPr lang="en-US" sz="3600" u="sng" dirty="0">
                <a:solidFill>
                  <a:srgbClr val="FFFF00"/>
                </a:solidFill>
                <a:latin typeface="Times New Roman" panose="02020603050405020304" pitchFamily="18" charset="0"/>
                <a:cs typeface="Times New Roman" panose="02020603050405020304" pitchFamily="18" charset="0"/>
              </a:rPr>
            </a:br>
            <a:r>
              <a:rPr lang="en-US" sz="3600" u="sng" dirty="0">
                <a:solidFill>
                  <a:srgbClr val="FFFF0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Suzanne.Rach@dot.gov</a:t>
            </a:r>
            <a:br>
              <a:rPr lang="en-US" sz="3600" u="sng" dirty="0">
                <a:solidFill>
                  <a:srgbClr val="FFFF00"/>
                </a:solidFill>
                <a:latin typeface="Times New Roman" panose="02020603050405020304" pitchFamily="18" charset="0"/>
                <a:cs typeface="Times New Roman" panose="02020603050405020304" pitchFamily="18" charset="0"/>
              </a:rPr>
            </a:br>
            <a:r>
              <a:rPr lang="en-US" sz="3600" u="sng" dirty="0">
                <a:solidFill>
                  <a:srgbClr val="FFFF0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Tyrone.Gibbs@dot.gov</a:t>
            </a:r>
            <a:br>
              <a:rPr lang="en-US" sz="3600" u="sng" dirty="0">
                <a:solidFill>
                  <a:srgbClr val="FFFF00"/>
                </a:solidFill>
                <a:latin typeface="Times New Roman" panose="02020603050405020304" pitchFamily="18" charset="0"/>
                <a:cs typeface="Times New Roman" panose="02020603050405020304" pitchFamily="18" charset="0"/>
              </a:rPr>
            </a:br>
            <a:r>
              <a:rPr lang="en-US" sz="3600" u="sng" dirty="0">
                <a:solidFill>
                  <a:srgbClr val="FFFF00"/>
                </a:solidFill>
                <a:latin typeface="Times New Roman" panose="02020603050405020304" pitchFamily="18" charset="0"/>
                <a:cs typeface="Times New Roman" panose="02020603050405020304" pitchFamily="18" charset="0"/>
              </a:rPr>
              <a:t>Joan.Segura@dot.gov</a:t>
            </a:r>
            <a:br>
              <a:rPr lang="en-US" sz="3600" dirty="0">
                <a:solidFill>
                  <a:srgbClr val="FFFF00"/>
                </a:solidFill>
                <a:latin typeface="Times New Roman" panose="02020603050405020304" pitchFamily="18" charset="0"/>
                <a:cs typeface="Times New Roman" panose="02020603050405020304" pitchFamily="18" charset="0"/>
              </a:rPr>
            </a:br>
            <a:br>
              <a:rPr lang="en-US" sz="3600" dirty="0">
                <a:solidFill>
                  <a:srgbClr val="FFFF00"/>
                </a:solidFill>
                <a:latin typeface="Times New Roman" panose="02020603050405020304" pitchFamily="18" charset="0"/>
                <a:cs typeface="Times New Roman" panose="02020603050405020304" pitchFamily="18" charset="0"/>
              </a:rPr>
            </a:br>
            <a:r>
              <a:rPr lang="en-US" sz="3600" dirty="0">
                <a:solidFill>
                  <a:srgbClr val="92D050"/>
                </a:solidFill>
                <a:latin typeface="Times New Roman" panose="02020603050405020304" pitchFamily="18" charset="0"/>
                <a:cs typeface="Times New Roman" panose="02020603050405020304" pitchFamily="18" charset="0"/>
              </a:rPr>
              <a:t>Other Contact Information:</a:t>
            </a:r>
            <a:br>
              <a:rPr lang="en-US" sz="3600" dirty="0">
                <a:solidFill>
                  <a:srgbClr val="92D050"/>
                </a:solidFill>
                <a:latin typeface="Times New Roman" panose="02020603050405020304" pitchFamily="18" charset="0"/>
                <a:cs typeface="Times New Roman" panose="02020603050405020304" pitchFamily="18" charset="0"/>
              </a:rPr>
            </a:br>
            <a:br>
              <a:rPr lang="en-US" sz="3600" dirty="0">
                <a:solidFill>
                  <a:srgbClr val="FFFF00"/>
                </a:solidFill>
                <a:latin typeface="Times New Roman" panose="02020603050405020304" pitchFamily="18" charset="0"/>
                <a:cs typeface="Times New Roman" panose="02020603050405020304" pitchFamily="18" charset="0"/>
              </a:rPr>
            </a:br>
            <a:r>
              <a:rPr lang="en-US" sz="3600" dirty="0">
                <a:solidFill>
                  <a:srgbClr val="92D050"/>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FMCSA.HMSP@dot.gov</a:t>
            </a:r>
            <a:br>
              <a:rPr lang="en-US" sz="3600" dirty="0">
                <a:solidFill>
                  <a:srgbClr val="92D050"/>
                </a:solidFill>
                <a:latin typeface="Times New Roman" panose="02020603050405020304" pitchFamily="18" charset="0"/>
                <a:cs typeface="Times New Roman" panose="02020603050405020304" pitchFamily="18" charset="0"/>
              </a:rPr>
            </a:br>
            <a:r>
              <a:rPr lang="en-US" sz="3600" dirty="0">
                <a:solidFill>
                  <a:srgbClr val="92D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FMCSA.UndeclaredHM@dot.gov</a:t>
            </a:r>
            <a:br>
              <a:rPr lang="en-US" sz="3600" dirty="0">
                <a:solidFill>
                  <a:srgbClr val="92D050"/>
                </a:solidFill>
                <a:latin typeface="Times New Roman" panose="02020603050405020304" pitchFamily="18" charset="0"/>
                <a:cs typeface="Times New Roman" panose="02020603050405020304" pitchFamily="18" charset="0"/>
              </a:rPr>
            </a:br>
            <a:r>
              <a:rPr lang="en-US" sz="3600" u="sng" dirty="0">
                <a:solidFill>
                  <a:srgbClr val="92D050"/>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https://ask.fmcsa.dot.gov/app/ask</a:t>
            </a:r>
            <a:br>
              <a:rPr lang="en-US" sz="3600" dirty="0">
                <a:solidFill>
                  <a:srgbClr val="92D050"/>
                </a:solidFill>
              </a:rPr>
            </a:br>
            <a:br>
              <a:rPr lang="en-US" sz="3600" dirty="0">
                <a:solidFill>
                  <a:srgbClr val="92D050"/>
                </a:solidFill>
              </a:rPr>
            </a:br>
            <a:br>
              <a:rPr lang="en-US" dirty="0"/>
            </a:br>
            <a:br>
              <a:rPr lang="en-US" dirty="0"/>
            </a:br>
            <a:br>
              <a:rPr lang="en-US" dirty="0"/>
            </a:br>
            <a:endParaRPr lang="en-US" dirty="0"/>
          </a:p>
        </p:txBody>
      </p:sp>
      <p:sp>
        <p:nvSpPr>
          <p:cNvPr id="3" name="Slide Number Placeholder 2">
            <a:extLst>
              <a:ext uri="{FF2B5EF4-FFF2-40B4-BE49-F238E27FC236}">
                <a16:creationId xmlns:a16="http://schemas.microsoft.com/office/drawing/2014/main" id="{57396490-4E53-4F7C-97C1-45CA16828355}"/>
              </a:ext>
            </a:extLst>
          </p:cNvPr>
          <p:cNvSpPr>
            <a:spLocks noGrp="1"/>
          </p:cNvSpPr>
          <p:nvPr>
            <p:ph type="sldNum" sz="quarter" idx="4"/>
          </p:nvPr>
        </p:nvSpPr>
        <p:spPr/>
        <p:txBody>
          <a:bodyPr/>
          <a:lstStyle/>
          <a:p>
            <a:fld id="{A01475F6-15BF-E945-87A6-683076D41687}" type="slidenum">
              <a:rPr lang="en-US" smtClean="0"/>
              <a:pPr/>
              <a:t>38</a:t>
            </a:fld>
            <a:endParaRPr lang="en-US" dirty="0"/>
          </a:p>
        </p:txBody>
      </p:sp>
    </p:spTree>
    <p:extLst>
      <p:ext uri="{BB962C8B-B14F-4D97-AF65-F5344CB8AC3E}">
        <p14:creationId xmlns:p14="http://schemas.microsoft.com/office/powerpoint/2010/main" val="3957025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429768" y="338435"/>
            <a:ext cx="11507877" cy="1231106"/>
          </a:xfrm>
          <a:prstGeom prst="rect">
            <a:avLst/>
          </a:prstGeom>
        </p:spPr>
        <p:txBody>
          <a:bodyPr wrap="square">
            <a:spAutoFit/>
          </a:bodyPr>
          <a:lstStyle/>
          <a:p>
            <a:pPr lvl="0"/>
            <a:r>
              <a:rPr lang="en-US" sz="3200" b="1" dirty="0"/>
              <a:t>FMCSA Vision and Mission</a:t>
            </a:r>
            <a:endParaRPr lang="en-US" sz="2000" dirty="0">
              <a:solidFill>
                <a:srgbClr val="00164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1647"/>
              </a:solidFill>
              <a:effectLst/>
              <a:uLnTx/>
              <a:uFillTx/>
              <a:latin typeface="Calibri" panose="020F0502020204030204"/>
              <a:ea typeface="+mn-ea"/>
              <a:cs typeface="+mn-cs"/>
            </a:endParaRPr>
          </a:p>
          <a:p>
            <a:pPr lvl="0"/>
            <a:endParaRPr kumimoji="0" lang="en-US" sz="1800" b="0" i="0" u="none" strike="noStrike" kern="1200" cap="none" spc="0" normalizeH="0" baseline="0" noProof="0" dirty="0">
              <a:ln>
                <a:noFill/>
              </a:ln>
              <a:solidFill>
                <a:srgbClr val="001647"/>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C49013A2-D33F-4BCD-9941-6ADDEBE33D15}"/>
              </a:ext>
            </a:extLst>
          </p:cNvPr>
          <p:cNvSpPr>
            <a:spLocks noGrp="1"/>
          </p:cNvSpPr>
          <p:nvPr>
            <p:ph idx="1"/>
          </p:nvPr>
        </p:nvSpPr>
        <p:spPr/>
        <p:txBody>
          <a:bodyPr>
            <a:normAutofit/>
          </a:bodyPr>
          <a:lstStyle/>
          <a:p>
            <a:r>
              <a:rPr lang="en-US" sz="4000" dirty="0"/>
              <a:t>FMCSA’s </a:t>
            </a:r>
            <a:r>
              <a:rPr lang="en-US" sz="4000" b="1" dirty="0"/>
              <a:t>VISION</a:t>
            </a:r>
            <a:r>
              <a:rPr lang="en-US" sz="4000" dirty="0"/>
              <a:t> is to prevent all crashes, injuries, and fatalities, involving large trucks and buses.</a:t>
            </a:r>
          </a:p>
          <a:p>
            <a:pPr marL="0" indent="0">
              <a:buNone/>
            </a:pPr>
            <a:endParaRPr lang="en-US" sz="4000" dirty="0"/>
          </a:p>
          <a:p>
            <a:r>
              <a:rPr lang="en-US" sz="4000" dirty="0"/>
              <a:t>FMCSA’s </a:t>
            </a:r>
            <a:r>
              <a:rPr lang="en-US" sz="4000" b="1" dirty="0"/>
              <a:t>MISSION</a:t>
            </a:r>
            <a:r>
              <a:rPr lang="en-US" sz="4000" dirty="0"/>
              <a:t> is to save lives and reduce crashes and injuries by advancing large truck and bus safety through collaboration, education, research, technology, and compliance.</a:t>
            </a:r>
          </a:p>
        </p:txBody>
      </p:sp>
    </p:spTree>
    <p:extLst>
      <p:ext uri="{BB962C8B-B14F-4D97-AF65-F5344CB8AC3E}">
        <p14:creationId xmlns:p14="http://schemas.microsoft.com/office/powerpoint/2010/main" val="366990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1A11-41E6-4A73-B34A-7CE8C498C477}"/>
              </a:ext>
            </a:extLst>
          </p:cNvPr>
          <p:cNvSpPr>
            <a:spLocks noGrp="1"/>
          </p:cNvSpPr>
          <p:nvPr>
            <p:ph type="title"/>
          </p:nvPr>
        </p:nvSpPr>
        <p:spPr/>
        <p:txBody>
          <a:bodyPr/>
          <a:lstStyle/>
          <a:p>
            <a:r>
              <a:rPr lang="en-US" dirty="0"/>
              <a:t>FIELD OFFICES AND SERVICE CENTERS </a:t>
            </a:r>
          </a:p>
        </p:txBody>
      </p:sp>
      <p:pic>
        <p:nvPicPr>
          <p:cNvPr id="7" name="Content Placeholder 6">
            <a:extLst>
              <a:ext uri="{FF2B5EF4-FFF2-40B4-BE49-F238E27FC236}">
                <a16:creationId xmlns:a16="http://schemas.microsoft.com/office/drawing/2014/main" id="{97466229-43AC-4B25-9386-864CCB09AC9C}"/>
              </a:ext>
            </a:extLst>
          </p:cNvPr>
          <p:cNvPicPr>
            <a:picLocks noGrp="1" noChangeAspect="1"/>
          </p:cNvPicPr>
          <p:nvPr>
            <p:ph idx="1"/>
          </p:nvPr>
        </p:nvPicPr>
        <p:blipFill>
          <a:blip r:embed="rId3"/>
          <a:stretch>
            <a:fillRect/>
          </a:stretch>
        </p:blipFill>
        <p:spPr>
          <a:xfrm>
            <a:off x="1079653" y="1178805"/>
            <a:ext cx="9970266" cy="5565344"/>
          </a:xfrm>
          <a:prstGeom prst="rect">
            <a:avLst/>
          </a:prstGeom>
        </p:spPr>
      </p:pic>
    </p:spTree>
    <p:extLst>
      <p:ext uri="{BB962C8B-B14F-4D97-AF65-F5344CB8AC3E}">
        <p14:creationId xmlns:p14="http://schemas.microsoft.com/office/powerpoint/2010/main" val="97331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31677DE-A02E-4B29-B9F8-7D703D353D96}"/>
              </a:ext>
            </a:extLst>
          </p:cNvPr>
          <p:cNvSpPr>
            <a:spLocks noGrp="1"/>
          </p:cNvSpPr>
          <p:nvPr>
            <p:ph type="title"/>
          </p:nvPr>
        </p:nvSpPr>
        <p:spPr>
          <a:xfrm>
            <a:off x="643467" y="321734"/>
            <a:ext cx="10905066" cy="1135737"/>
          </a:xfrm>
        </p:spPr>
        <p:txBody>
          <a:bodyPr>
            <a:normAutofit/>
          </a:bodyPr>
          <a:lstStyle/>
          <a:p>
            <a:r>
              <a:rPr lang="en-US" sz="3600" dirty="0"/>
              <a:t>FMCSA HM Division Mission</a:t>
            </a:r>
          </a:p>
        </p:txBody>
      </p:sp>
      <p:sp>
        <p:nvSpPr>
          <p:cNvPr id="5" name="Content Placeholder 4">
            <a:extLst>
              <a:ext uri="{FF2B5EF4-FFF2-40B4-BE49-F238E27FC236}">
                <a16:creationId xmlns:a16="http://schemas.microsoft.com/office/drawing/2014/main" id="{D07C6F3A-7AB9-4772-8ABD-6AF9145C1C42}"/>
              </a:ext>
            </a:extLst>
          </p:cNvPr>
          <p:cNvSpPr>
            <a:spLocks noGrp="1"/>
          </p:cNvSpPr>
          <p:nvPr>
            <p:ph idx="1"/>
          </p:nvPr>
        </p:nvSpPr>
        <p:spPr>
          <a:xfrm>
            <a:off x="1183295" y="1782981"/>
            <a:ext cx="4008384" cy="4393982"/>
          </a:xfrm>
        </p:spPr>
        <p:txBody>
          <a:bodyPr>
            <a:normAutofit lnSpcReduction="10000"/>
          </a:bodyPr>
          <a:lstStyle/>
          <a:p>
            <a:pPr marL="0" marR="0" indent="0">
              <a:spcBef>
                <a:spcPts val="0"/>
              </a:spcBef>
              <a:spcAft>
                <a:spcPts val="800"/>
              </a:spcAft>
              <a:buNone/>
            </a:pPr>
            <a:r>
              <a:rPr lang="en-US" sz="3600" i="1" dirty="0">
                <a:latin typeface="Times New Roman" panose="02020603050405020304" pitchFamily="18" charset="0"/>
                <a:ea typeface="Calibri" panose="020F0502020204030204" pitchFamily="34" charset="0"/>
                <a:cs typeface="Times New Roman" panose="02020603050405020304" pitchFamily="18" charset="0"/>
              </a:rPr>
              <a:t>The mission of the FMCSA HM program is to minimize the inherent risks associated with the transportation of HM on the Nation’s highways.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6" name="Table 5">
            <a:extLst>
              <a:ext uri="{FF2B5EF4-FFF2-40B4-BE49-F238E27FC236}">
                <a16:creationId xmlns:a16="http://schemas.microsoft.com/office/drawing/2014/main" id="{6E2A1B57-355B-40BD-BA66-F7E4DB9512A5}"/>
              </a:ext>
            </a:extLst>
          </p:cNvPr>
          <p:cNvGraphicFramePr>
            <a:graphicFrameLocks noGrp="1"/>
          </p:cNvGraphicFramePr>
          <p:nvPr>
            <p:extLst>
              <p:ext uri="{D42A27DB-BD31-4B8C-83A1-F6EECF244321}">
                <p14:modId xmlns:p14="http://schemas.microsoft.com/office/powerpoint/2010/main" val="2855660147"/>
              </p:ext>
            </p:extLst>
          </p:nvPr>
        </p:nvGraphicFramePr>
        <p:xfrm>
          <a:off x="5939633" y="2259053"/>
          <a:ext cx="4964586" cy="3058565"/>
        </p:xfrm>
        <a:graphic>
          <a:graphicData uri="http://schemas.openxmlformats.org/drawingml/2006/table">
            <a:tbl>
              <a:tblPr firstRow="1" firstCol="1" bandRow="1">
                <a:tableStyleId>{5C22544A-7EE6-4342-B048-85BDC9FD1C3A}</a:tableStyleId>
              </a:tblPr>
              <a:tblGrid>
                <a:gridCol w="2796618">
                  <a:extLst>
                    <a:ext uri="{9D8B030D-6E8A-4147-A177-3AD203B41FA5}">
                      <a16:colId xmlns:a16="http://schemas.microsoft.com/office/drawing/2014/main" val="2968831098"/>
                    </a:ext>
                  </a:extLst>
                </a:gridCol>
                <a:gridCol w="2167968">
                  <a:extLst>
                    <a:ext uri="{9D8B030D-6E8A-4147-A177-3AD203B41FA5}">
                      <a16:colId xmlns:a16="http://schemas.microsoft.com/office/drawing/2014/main" val="4278034459"/>
                    </a:ext>
                  </a:extLst>
                </a:gridCol>
              </a:tblGrid>
              <a:tr h="611713">
                <a:tc>
                  <a:txBody>
                    <a:bodyPr/>
                    <a:lstStyle/>
                    <a:p>
                      <a:pPr marL="0" marR="0" algn="ctr">
                        <a:lnSpc>
                          <a:spcPct val="107000"/>
                        </a:lnSpc>
                        <a:spcBef>
                          <a:spcPts val="0"/>
                        </a:spcBef>
                        <a:spcAft>
                          <a:spcPts val="0"/>
                        </a:spcAft>
                      </a:pPr>
                      <a:r>
                        <a:rPr lang="en-US" sz="3300" dirty="0">
                          <a:effectLst/>
                        </a:rPr>
                        <a:t>National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nchor="b"/>
                </a:tc>
                <a:tc>
                  <a:txBody>
                    <a:bodyPr/>
                    <a:lstStyle/>
                    <a:p>
                      <a:pPr marL="0" marR="0" algn="ctr">
                        <a:lnSpc>
                          <a:spcPct val="107000"/>
                        </a:lnSpc>
                        <a:spcBef>
                          <a:spcPts val="0"/>
                        </a:spcBef>
                        <a:spcAft>
                          <a:spcPts val="0"/>
                        </a:spcAft>
                      </a:pPr>
                      <a:r>
                        <a:rPr lang="en-US" sz="3300">
                          <a:effectLst/>
                        </a:rPr>
                        <a:t>146,232</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nchor="b"/>
                </a:tc>
                <a:extLst>
                  <a:ext uri="{0D108BD9-81ED-4DB2-BD59-A6C34878D82A}">
                    <a16:rowId xmlns:a16="http://schemas.microsoft.com/office/drawing/2014/main" val="1394667635"/>
                  </a:ext>
                </a:extLst>
              </a:tr>
              <a:tr h="611713">
                <a:tc>
                  <a:txBody>
                    <a:bodyPr/>
                    <a:lstStyle/>
                    <a:p>
                      <a:pPr marL="0" marR="0" algn="ctr">
                        <a:lnSpc>
                          <a:spcPct val="107000"/>
                        </a:lnSpc>
                        <a:spcBef>
                          <a:spcPts val="0"/>
                        </a:spcBef>
                        <a:spcAft>
                          <a:spcPts val="0"/>
                        </a:spcAft>
                      </a:pPr>
                      <a:r>
                        <a:rPr lang="en-US" sz="3300">
                          <a:effectLst/>
                        </a:rPr>
                        <a:t>Eastern</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nchor="b"/>
                </a:tc>
                <a:tc>
                  <a:txBody>
                    <a:bodyPr/>
                    <a:lstStyle/>
                    <a:p>
                      <a:pPr marL="0" marR="0" algn="ctr">
                        <a:lnSpc>
                          <a:spcPct val="107000"/>
                        </a:lnSpc>
                        <a:spcBef>
                          <a:spcPts val="0"/>
                        </a:spcBef>
                        <a:spcAft>
                          <a:spcPts val="0"/>
                        </a:spcAft>
                      </a:pPr>
                      <a:r>
                        <a:rPr lang="en-US" sz="3300">
                          <a:effectLst/>
                        </a:rPr>
                        <a:t>37,960</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nchor="b"/>
                </a:tc>
                <a:extLst>
                  <a:ext uri="{0D108BD9-81ED-4DB2-BD59-A6C34878D82A}">
                    <a16:rowId xmlns:a16="http://schemas.microsoft.com/office/drawing/2014/main" val="31450657"/>
                  </a:ext>
                </a:extLst>
              </a:tr>
              <a:tr h="611713">
                <a:tc>
                  <a:txBody>
                    <a:bodyPr/>
                    <a:lstStyle/>
                    <a:p>
                      <a:pPr marL="0" marR="0" algn="ctr">
                        <a:lnSpc>
                          <a:spcPct val="107000"/>
                        </a:lnSpc>
                        <a:spcBef>
                          <a:spcPts val="0"/>
                        </a:spcBef>
                        <a:spcAft>
                          <a:spcPts val="0"/>
                        </a:spcAft>
                      </a:pPr>
                      <a:r>
                        <a:rPr lang="en-US" sz="3300">
                          <a:effectLst/>
                        </a:rPr>
                        <a:t>Midwestern</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nchor="b"/>
                </a:tc>
                <a:tc>
                  <a:txBody>
                    <a:bodyPr/>
                    <a:lstStyle/>
                    <a:p>
                      <a:pPr marL="0" marR="0" algn="ctr">
                        <a:lnSpc>
                          <a:spcPct val="107000"/>
                        </a:lnSpc>
                        <a:spcBef>
                          <a:spcPts val="0"/>
                        </a:spcBef>
                        <a:spcAft>
                          <a:spcPts val="0"/>
                        </a:spcAft>
                      </a:pPr>
                      <a:r>
                        <a:rPr lang="en-US" sz="3300">
                          <a:effectLst/>
                        </a:rPr>
                        <a:t>35,604</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nchor="b"/>
                </a:tc>
                <a:extLst>
                  <a:ext uri="{0D108BD9-81ED-4DB2-BD59-A6C34878D82A}">
                    <a16:rowId xmlns:a16="http://schemas.microsoft.com/office/drawing/2014/main" val="4110966061"/>
                  </a:ext>
                </a:extLst>
              </a:tr>
              <a:tr h="611713">
                <a:tc>
                  <a:txBody>
                    <a:bodyPr/>
                    <a:lstStyle/>
                    <a:p>
                      <a:pPr marL="0" marR="0" algn="ctr">
                        <a:lnSpc>
                          <a:spcPct val="107000"/>
                        </a:lnSpc>
                        <a:spcBef>
                          <a:spcPts val="0"/>
                        </a:spcBef>
                        <a:spcAft>
                          <a:spcPts val="0"/>
                        </a:spcAft>
                      </a:pPr>
                      <a:r>
                        <a:rPr lang="en-US" sz="3300">
                          <a:effectLst/>
                        </a:rPr>
                        <a:t>Southern</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nchor="b"/>
                </a:tc>
                <a:tc>
                  <a:txBody>
                    <a:bodyPr/>
                    <a:lstStyle/>
                    <a:p>
                      <a:pPr marL="0" marR="0" algn="ctr">
                        <a:lnSpc>
                          <a:spcPct val="107000"/>
                        </a:lnSpc>
                        <a:spcBef>
                          <a:spcPts val="0"/>
                        </a:spcBef>
                        <a:spcAft>
                          <a:spcPts val="0"/>
                        </a:spcAft>
                      </a:pPr>
                      <a:r>
                        <a:rPr lang="en-US" sz="3300">
                          <a:effectLst/>
                        </a:rPr>
                        <a:t>35,343</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nchor="b"/>
                </a:tc>
                <a:extLst>
                  <a:ext uri="{0D108BD9-81ED-4DB2-BD59-A6C34878D82A}">
                    <a16:rowId xmlns:a16="http://schemas.microsoft.com/office/drawing/2014/main" val="3503792836"/>
                  </a:ext>
                </a:extLst>
              </a:tr>
              <a:tr h="611713">
                <a:tc>
                  <a:txBody>
                    <a:bodyPr/>
                    <a:lstStyle/>
                    <a:p>
                      <a:pPr marL="0" marR="0" algn="ctr">
                        <a:lnSpc>
                          <a:spcPct val="107000"/>
                        </a:lnSpc>
                        <a:spcBef>
                          <a:spcPts val="0"/>
                        </a:spcBef>
                        <a:spcAft>
                          <a:spcPts val="0"/>
                        </a:spcAft>
                      </a:pPr>
                      <a:r>
                        <a:rPr lang="en-US" sz="3300">
                          <a:effectLst/>
                        </a:rPr>
                        <a:t>Western</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nchor="b"/>
                </a:tc>
                <a:tc>
                  <a:txBody>
                    <a:bodyPr/>
                    <a:lstStyle/>
                    <a:p>
                      <a:pPr marL="0" marR="0" algn="ctr">
                        <a:lnSpc>
                          <a:spcPct val="107000"/>
                        </a:lnSpc>
                        <a:spcBef>
                          <a:spcPts val="0"/>
                        </a:spcBef>
                        <a:spcAft>
                          <a:spcPts val="0"/>
                        </a:spcAft>
                      </a:pPr>
                      <a:r>
                        <a:rPr lang="en-US" sz="3300" dirty="0">
                          <a:effectLst/>
                        </a:rPr>
                        <a:t>37,322</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nchor="b"/>
                </a:tc>
                <a:extLst>
                  <a:ext uri="{0D108BD9-81ED-4DB2-BD59-A6C34878D82A}">
                    <a16:rowId xmlns:a16="http://schemas.microsoft.com/office/drawing/2014/main" val="3164803389"/>
                  </a:ext>
                </a:extLst>
              </a:tr>
            </a:tbl>
          </a:graphicData>
        </a:graphic>
      </p:graphicFrame>
    </p:spTree>
    <p:extLst>
      <p:ext uri="{BB962C8B-B14F-4D97-AF65-F5344CB8AC3E}">
        <p14:creationId xmlns:p14="http://schemas.microsoft.com/office/powerpoint/2010/main" val="186622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FBD409-D8E8-4E62-ADEE-87B89B944377}"/>
              </a:ext>
            </a:extLst>
          </p:cNvPr>
          <p:cNvSpPr>
            <a:spLocks noGrp="1"/>
          </p:cNvSpPr>
          <p:nvPr>
            <p:ph type="title"/>
          </p:nvPr>
        </p:nvSpPr>
        <p:spPr>
          <a:xfrm>
            <a:off x="322562" y="2490877"/>
            <a:ext cx="11546875" cy="1187505"/>
          </a:xfrm>
        </p:spPr>
        <p:txBody>
          <a:bodyPr>
            <a:normAutofit fontScale="90000"/>
          </a:bodyPr>
          <a:lstStyle/>
          <a:p>
            <a:r>
              <a:rPr lang="en-US" dirty="0"/>
              <a:t>Pandemic Emergency Related Waivers </a:t>
            </a:r>
            <a:br>
              <a:rPr lang="en-US" dirty="0"/>
            </a:br>
            <a:br>
              <a:rPr lang="en-US" dirty="0"/>
            </a:br>
            <a:endParaRPr lang="en-US" dirty="0"/>
          </a:p>
        </p:txBody>
      </p:sp>
      <p:sp>
        <p:nvSpPr>
          <p:cNvPr id="2" name="Slide Number Placeholder 1">
            <a:extLst>
              <a:ext uri="{FF2B5EF4-FFF2-40B4-BE49-F238E27FC236}">
                <a16:creationId xmlns:a16="http://schemas.microsoft.com/office/drawing/2014/main" id="{CDD4925A-2BA3-4DE2-AD21-CF54A33C40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8DE9-BC98-4BFD-A22D-5BE0E6845CD0}" type="slidenum">
              <a:rPr kumimoji="0" lang="en-US" sz="1100" b="1"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115593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429768" y="338435"/>
            <a:ext cx="11507877" cy="5663089"/>
          </a:xfrm>
          <a:prstGeom prst="rect">
            <a:avLst/>
          </a:prstGeom>
        </p:spPr>
        <p:txBody>
          <a:bodyPr wrap="square">
            <a:spAutoFit/>
          </a:bodyPr>
          <a:lstStyle/>
          <a:p>
            <a:r>
              <a:rPr lang="en-US" sz="3200" b="1" dirty="0">
                <a:solidFill>
                  <a:srgbClr val="001647"/>
                </a:solidFill>
              </a:rPr>
              <a:t>Pandemic Emergency Related Waiver</a:t>
            </a:r>
          </a:p>
          <a:p>
            <a:endParaRPr lang="en-US" sz="2400" b="1" dirty="0">
              <a:solidFill>
                <a:srgbClr val="001647"/>
              </a:solidFill>
            </a:endParaRPr>
          </a:p>
          <a:p>
            <a:r>
              <a:rPr lang="en-US" sz="3200" dirty="0">
                <a:solidFill>
                  <a:srgbClr val="001647"/>
                </a:solidFill>
              </a:rPr>
              <a:t>Due to the pandemic national emergency:</a:t>
            </a:r>
          </a:p>
          <a:p>
            <a:pPr marL="457200" indent="-457200">
              <a:buFont typeface="Arial" panose="020B0604020202020204" pitchFamily="34" charset="0"/>
              <a:buChar char="•"/>
            </a:pPr>
            <a:r>
              <a:rPr lang="en-US" sz="2800" dirty="0">
                <a:solidFill>
                  <a:srgbClr val="001647"/>
                </a:solidFill>
              </a:rPr>
              <a:t>FMCSA issued a waiver that permits, but does not require, States to extend the validity of commercial driver’s licenses (CDLs) and commercial learner’s permits (CLPs) to interstate and intrastate CDL and CLP holders and to other interstate drivers operating commercial motor vehicles (CMVs). </a:t>
            </a:r>
          </a:p>
          <a:p>
            <a:endParaRPr lang="en-US" sz="2000" dirty="0">
              <a:solidFill>
                <a:srgbClr val="001647"/>
              </a:solidFill>
            </a:endParaRPr>
          </a:p>
          <a:p>
            <a:pPr marL="285750" indent="-285750">
              <a:buFont typeface="Arial" panose="020B0604020202020204" pitchFamily="34" charset="0"/>
              <a:buChar char="•"/>
            </a:pPr>
            <a:r>
              <a:rPr lang="en-US" sz="2800" dirty="0">
                <a:solidFill>
                  <a:srgbClr val="001647"/>
                </a:solidFill>
              </a:rPr>
              <a:t>Effective December 1, 2021 – Expires:</a:t>
            </a:r>
          </a:p>
          <a:p>
            <a:pPr marL="742950" lvl="1" indent="-285750">
              <a:buFont typeface="Arial" panose="020B0604020202020204" pitchFamily="34" charset="0"/>
              <a:buChar char="•"/>
            </a:pPr>
            <a:r>
              <a:rPr lang="en-US" sz="2800" dirty="0">
                <a:solidFill>
                  <a:srgbClr val="001647"/>
                </a:solidFill>
              </a:rPr>
              <a:t>February 28, 2022;</a:t>
            </a:r>
          </a:p>
          <a:p>
            <a:pPr marL="742950" lvl="1" indent="-285750">
              <a:buFont typeface="Arial" panose="020B0604020202020204" pitchFamily="34" charset="0"/>
              <a:buChar char="•"/>
            </a:pPr>
            <a:r>
              <a:rPr lang="en-US" sz="2800" dirty="0">
                <a:solidFill>
                  <a:srgbClr val="001647"/>
                </a:solidFill>
              </a:rPr>
              <a:t>Upon revocation of the National Emergency Declaration; or</a:t>
            </a:r>
          </a:p>
          <a:p>
            <a:pPr marL="742950" lvl="1" indent="-285750">
              <a:buFont typeface="Arial" panose="020B0604020202020204" pitchFamily="34" charset="0"/>
              <a:buChar char="•"/>
            </a:pPr>
            <a:r>
              <a:rPr lang="en-US" sz="2800" dirty="0">
                <a:solidFill>
                  <a:srgbClr val="001647"/>
                </a:solidFill>
              </a:rPr>
              <a:t>Upon early termination by FMCSA. </a:t>
            </a:r>
          </a:p>
          <a:p>
            <a:pPr lvl="1"/>
            <a:endParaRPr lang="en-US" dirty="0">
              <a:solidFill>
                <a:srgbClr val="001647"/>
              </a:solidFill>
            </a:endParaRPr>
          </a:p>
        </p:txBody>
      </p:sp>
    </p:spTree>
    <p:extLst>
      <p:ext uri="{BB962C8B-B14F-4D97-AF65-F5344CB8AC3E}">
        <p14:creationId xmlns:p14="http://schemas.microsoft.com/office/powerpoint/2010/main" val="146724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457200" y="1167774"/>
            <a:ext cx="11480446" cy="5478423"/>
          </a:xfrm>
          <a:prstGeom prst="rect">
            <a:avLst/>
          </a:prstGeom>
        </p:spPr>
        <p:txBody>
          <a:bodyPr wrap="square">
            <a:spAutoFit/>
          </a:bodyPr>
          <a:lstStyle/>
          <a:p>
            <a:r>
              <a:rPr lang="en-US" sz="2800" dirty="0">
                <a:solidFill>
                  <a:srgbClr val="001647"/>
                </a:solidFill>
              </a:rPr>
              <a:t>Enforcement - FMCSA will exercise discretion and may not take an action for the following:</a:t>
            </a:r>
          </a:p>
          <a:p>
            <a:endParaRPr lang="en-US" sz="1200" dirty="0">
              <a:solidFill>
                <a:srgbClr val="001647"/>
              </a:solidFill>
            </a:endParaRPr>
          </a:p>
          <a:p>
            <a:pPr marL="285750" indent="-285750">
              <a:buFont typeface="Arial" panose="020B0604020202020204" pitchFamily="34" charset="0"/>
              <a:buChar char="•"/>
            </a:pPr>
            <a:r>
              <a:rPr lang="en-US" sz="2400" dirty="0">
                <a:solidFill>
                  <a:srgbClr val="001647"/>
                </a:solidFill>
              </a:rPr>
              <a:t>A motor carrier that allows a CLP or CDL driver to operate a CMV during a period in which the driver does not have a current CLP or CDL, but only if, the CLP or CDL was valid on February 29, 2020, and expired on or after March 1, 2020.</a:t>
            </a:r>
          </a:p>
          <a:p>
            <a:endParaRPr lang="en-US" sz="1200" dirty="0">
              <a:solidFill>
                <a:srgbClr val="001647"/>
              </a:solidFill>
            </a:endParaRPr>
          </a:p>
          <a:p>
            <a:pPr marL="285750" indent="-285750">
              <a:buFont typeface="Arial" panose="020B0604020202020204" pitchFamily="34" charset="0"/>
              <a:buChar char="•"/>
            </a:pPr>
            <a:r>
              <a:rPr lang="en-US" sz="2400" dirty="0">
                <a:solidFill>
                  <a:srgbClr val="001647"/>
                </a:solidFill>
              </a:rPr>
              <a:t>A motor carrier that allows a CMV driver to operate a CMV during a period in which the driver’s operator license has expired, but only if the driver’s license was valid on February 29, 2020, and expired on or after March 1, 2020, and the driver is otherwise physically qualified to drive.</a:t>
            </a:r>
          </a:p>
          <a:p>
            <a:pPr marL="742950" lvl="1" indent="-285750">
              <a:buFont typeface="Arial" panose="020B0604020202020204" pitchFamily="34" charset="0"/>
              <a:buChar char="•"/>
            </a:pPr>
            <a:endParaRPr lang="en-US" sz="1200" dirty="0">
              <a:solidFill>
                <a:srgbClr val="001647"/>
              </a:solidFill>
            </a:endParaRPr>
          </a:p>
          <a:p>
            <a:pPr marL="285750" indent="-285750">
              <a:buFont typeface="Arial" panose="020B0604020202020204" pitchFamily="34" charset="0"/>
              <a:buChar char="•"/>
            </a:pPr>
            <a:r>
              <a:rPr lang="en-US" sz="2400" dirty="0">
                <a:solidFill>
                  <a:srgbClr val="001647"/>
                </a:solidFill>
              </a:rPr>
              <a:t>A motor carrier that allows a CMV driver to operate a CMV during a period in which the driver does not have the current medical certificate, if the driver has evidence of a valid medical certification or medical variance that expired on or after September 1, 2021.</a:t>
            </a:r>
          </a:p>
          <a:p>
            <a:endParaRPr lang="en-US" dirty="0"/>
          </a:p>
        </p:txBody>
      </p:sp>
      <p:sp>
        <p:nvSpPr>
          <p:cNvPr id="3" name="Rectangle 2">
            <a:extLst>
              <a:ext uri="{FF2B5EF4-FFF2-40B4-BE49-F238E27FC236}">
                <a16:creationId xmlns:a16="http://schemas.microsoft.com/office/drawing/2014/main" id="{1F60EA85-E193-4D1C-96AC-A214B0070676}"/>
              </a:ext>
            </a:extLst>
          </p:cNvPr>
          <p:cNvSpPr/>
          <p:nvPr/>
        </p:nvSpPr>
        <p:spPr>
          <a:xfrm>
            <a:off x="457200" y="324300"/>
            <a:ext cx="8176437" cy="584775"/>
          </a:xfrm>
          <a:prstGeom prst="rect">
            <a:avLst/>
          </a:prstGeom>
        </p:spPr>
        <p:txBody>
          <a:bodyPr wrap="square">
            <a:spAutoFit/>
          </a:bodyPr>
          <a:lstStyle/>
          <a:p>
            <a:r>
              <a:rPr lang="en-US" sz="3200" b="1" dirty="0">
                <a:solidFill>
                  <a:srgbClr val="001647"/>
                </a:solidFill>
              </a:rPr>
              <a:t>Pandemic Emergency Related Waiver </a:t>
            </a:r>
          </a:p>
        </p:txBody>
      </p:sp>
    </p:spTree>
    <p:extLst>
      <p:ext uri="{BB962C8B-B14F-4D97-AF65-F5344CB8AC3E}">
        <p14:creationId xmlns:p14="http://schemas.microsoft.com/office/powerpoint/2010/main" val="337638919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FFFFFF"/>
      </a:lt2>
      <a:accent1>
        <a:srgbClr val="001647"/>
      </a:accent1>
      <a:accent2>
        <a:srgbClr val="EEB111"/>
      </a:accent2>
      <a:accent3>
        <a:srgbClr val="D7D2CB"/>
      </a:accent3>
      <a:accent4>
        <a:srgbClr val="7F7F7F"/>
      </a:accent4>
      <a:accent5>
        <a:srgbClr val="0070BD"/>
      </a:accent5>
      <a:accent6>
        <a:srgbClr val="FFFFFF"/>
      </a:accent6>
      <a:hlink>
        <a:srgbClr val="205E9E"/>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CSA PPT Template_External.potx" id="{F54136E0-175E-4D96-A17A-EC56C161663C}" vid="{7BBB1048-88E3-4166-867C-379F2B7F9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727AD40BAADA488B1EC9FBF19C6B6B" ma:contentTypeVersion="10" ma:contentTypeDescription="Create a new document." ma:contentTypeScope="" ma:versionID="7e83707b710a045e4c714a7b6b6fa36d">
  <xsd:schema xmlns:xsd="http://www.w3.org/2001/XMLSchema" xmlns:xs="http://www.w3.org/2001/XMLSchema" xmlns:p="http://schemas.microsoft.com/office/2006/metadata/properties" xmlns:ns2="e8f01dbc-d0ba-491c-b571-394bf89a4fe1" xmlns:ns3="fd3d6342-bd1c-4104-94fa-872239565d78" targetNamespace="http://schemas.microsoft.com/office/2006/metadata/properties" ma:root="true" ma:fieldsID="2f845db506184d117e0c84f5d645fc34" ns2:_="" ns3:_="">
    <xsd:import namespace="e8f01dbc-d0ba-491c-b571-394bf89a4fe1"/>
    <xsd:import namespace="fd3d6342-bd1c-4104-94fa-872239565d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01dbc-d0ba-491c-b571-394bf89a4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3d6342-bd1c-4104-94fa-872239565d7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146215-12DD-48C2-A680-996F10A45420}">
  <ds:schemaRefs>
    <ds:schemaRef ds:uri="http://purl.org/dc/terms/"/>
    <ds:schemaRef ds:uri="http://schemas.microsoft.com/office/infopath/2007/PartnerControls"/>
    <ds:schemaRef ds:uri="http://schemas.microsoft.com/office/2006/documentManagement/types"/>
    <ds:schemaRef ds:uri="e8f01dbc-d0ba-491c-b571-394bf89a4fe1"/>
    <ds:schemaRef ds:uri="http://schemas.microsoft.com/office/2006/metadata/properties"/>
    <ds:schemaRef ds:uri="http://purl.org/dc/elements/1.1/"/>
    <ds:schemaRef ds:uri="fd3d6342-bd1c-4104-94fa-872239565d78"/>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06EFB01-06A6-43A2-AD2F-8ED8EA264B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01dbc-d0ba-491c-b571-394bf89a4fe1"/>
    <ds:schemaRef ds:uri="fd3d6342-bd1c-4104-94fa-872239565d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1A85BC-78EE-4084-BCD2-2E7CE29C2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FMCSA PPT Template_External</Template>
  <TotalTime>5070</TotalTime>
  <Words>2603</Words>
  <Application>Microsoft Office PowerPoint</Application>
  <PresentationFormat>Widescreen</PresentationFormat>
  <Paragraphs>303</Paragraphs>
  <Slides>38</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Times New Roman</vt:lpstr>
      <vt:lpstr>Wingdings</vt:lpstr>
      <vt:lpstr>Office Theme</vt:lpstr>
      <vt:lpstr>APA Winter Conference   General Session  James O. Simmons  Transportation Specialist Federal Motor Carrier Safety Administration Hazardous Materials Division</vt:lpstr>
      <vt:lpstr>PowerPoint Presentation</vt:lpstr>
      <vt:lpstr>Federal Motor Carrier Safety Administration</vt:lpstr>
      <vt:lpstr>PowerPoint Presentation</vt:lpstr>
      <vt:lpstr>FIELD OFFICES AND SERVICE CENTERS </vt:lpstr>
      <vt:lpstr>FMCSA HM Division Mission</vt:lpstr>
      <vt:lpstr>Pandemic Emergency Related Waivers   </vt:lpstr>
      <vt:lpstr>PowerPoint Presentation</vt:lpstr>
      <vt:lpstr>PowerPoint Presentation</vt:lpstr>
      <vt:lpstr>Entry Level Driver Training  </vt:lpstr>
      <vt:lpstr>PowerPoint Presentation</vt:lpstr>
      <vt:lpstr>PowerPoint Presentation</vt:lpstr>
      <vt:lpstr>PowerPoint Presentation</vt:lpstr>
      <vt:lpstr>PowerPoint Presentation</vt:lpstr>
      <vt:lpstr>Electronic Logging Device  </vt:lpstr>
      <vt:lpstr>PowerPoint Presentation</vt:lpstr>
      <vt:lpstr>PowerPoint Presentation</vt:lpstr>
      <vt:lpstr>PowerPoint Presentation</vt:lpstr>
      <vt:lpstr>PowerPoint Presentation</vt:lpstr>
      <vt:lpstr>PowerPoint Presentation</vt:lpstr>
      <vt:lpstr>Commercial Drivers License  </vt:lpstr>
      <vt:lpstr>PowerPoint Presentation</vt:lpstr>
      <vt:lpstr>PowerPoint Presentation</vt:lpstr>
      <vt:lpstr>PowerPoint Presentation</vt:lpstr>
      <vt:lpstr>PowerPoint Presentation</vt:lpstr>
      <vt:lpstr>Electronic Recordkeeping </vt:lpstr>
      <vt:lpstr>Electronic Signatures and Documents</vt:lpstr>
      <vt:lpstr>PowerPoint Presentation</vt:lpstr>
      <vt:lpstr>Investigation Record Retention</vt:lpstr>
      <vt:lpstr>Fireworks Exemption Investigations</vt:lpstr>
      <vt:lpstr>PowerPoint Presentation</vt:lpstr>
      <vt:lpstr>PowerPoint Presentation</vt:lpstr>
      <vt:lpstr>PowerPoint Presentation</vt:lpstr>
      <vt:lpstr>Need Help? </vt:lpstr>
      <vt:lpstr>PowerPoint Presentation</vt:lpstr>
      <vt:lpstr>PowerPoint Presentation</vt:lpstr>
      <vt:lpstr>PowerPoint Presentation</vt:lpstr>
      <vt:lpstr>HM Division Staff:  Paul.Bomgardner@dot.gov James.Simmons@dot.gov Melissa.Williams@dot.gov Suzanne.Rach@dot.gov Tyrone.Gibbs@dot.gov Joan.Segura@dot.gov  Other Contact Information:  FMCSA.HMSP@dot.gov FMCSA.UndeclaredHM@dot.gov https://ask.fmcsa.dot.gov/app/ask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Bitner, Loretta (FMCSA)</dc:creator>
  <cp:lastModifiedBy>Julie Heckman</cp:lastModifiedBy>
  <cp:revision>127</cp:revision>
  <cp:lastPrinted>2022-01-19T00:21:12Z</cp:lastPrinted>
  <dcterms:created xsi:type="dcterms:W3CDTF">2021-12-28T16:26:32Z</dcterms:created>
  <dcterms:modified xsi:type="dcterms:W3CDTF">2022-02-10T01:45:19Z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0x010100B6727AD40BAADA488B1EC9FBF19C6B6B</vt:lpwstr>
  </property>
</Properties>
</file>